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6508-1854-464C-BA03-6A08E7882230}" type="datetimeFigureOut">
              <a:rPr lang="ko-KR" altLang="en-US" smtClean="0"/>
              <a:t>2020-03-31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FB73B-A7E4-4AAC-9B06-D0662164B0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8166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6508-1854-464C-BA03-6A08E7882230}" type="datetimeFigureOut">
              <a:rPr lang="ko-KR" altLang="en-US" smtClean="0"/>
              <a:t>2020-03-31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FB73B-A7E4-4AAC-9B06-D0662164B0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1949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6508-1854-464C-BA03-6A08E7882230}" type="datetimeFigureOut">
              <a:rPr lang="ko-KR" altLang="en-US" smtClean="0"/>
              <a:t>2020-03-31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FB73B-A7E4-4AAC-9B06-D0662164B0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8036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6508-1854-464C-BA03-6A08E7882230}" type="datetimeFigureOut">
              <a:rPr lang="ko-KR" altLang="en-US" smtClean="0"/>
              <a:t>2020-03-31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FB73B-A7E4-4AAC-9B06-D0662164B0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892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6508-1854-464C-BA03-6A08E7882230}" type="datetimeFigureOut">
              <a:rPr lang="ko-KR" altLang="en-US" smtClean="0"/>
              <a:t>2020-03-31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FB73B-A7E4-4AAC-9B06-D0662164B0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9519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6508-1854-464C-BA03-6A08E7882230}" type="datetimeFigureOut">
              <a:rPr lang="ko-KR" altLang="en-US" smtClean="0"/>
              <a:t>2020-03-31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FB73B-A7E4-4AAC-9B06-D0662164B0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1809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6508-1854-464C-BA03-6A08E7882230}" type="datetimeFigureOut">
              <a:rPr lang="ko-KR" altLang="en-US" smtClean="0"/>
              <a:t>2020-03-31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FB73B-A7E4-4AAC-9B06-D0662164B0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7576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6508-1854-464C-BA03-6A08E7882230}" type="datetimeFigureOut">
              <a:rPr lang="ko-KR" altLang="en-US" smtClean="0"/>
              <a:t>2020-03-31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FB73B-A7E4-4AAC-9B06-D0662164B0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632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6508-1854-464C-BA03-6A08E7882230}" type="datetimeFigureOut">
              <a:rPr lang="ko-KR" altLang="en-US" smtClean="0"/>
              <a:t>2020-03-31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FB73B-A7E4-4AAC-9B06-D0662164B0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1424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6508-1854-464C-BA03-6A08E7882230}" type="datetimeFigureOut">
              <a:rPr lang="ko-KR" altLang="en-US" smtClean="0"/>
              <a:t>2020-03-31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FB73B-A7E4-4AAC-9B06-D0662164B0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3004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6508-1854-464C-BA03-6A08E7882230}" type="datetimeFigureOut">
              <a:rPr lang="ko-KR" altLang="en-US" smtClean="0"/>
              <a:t>2020-03-31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FB73B-A7E4-4AAC-9B06-D0662164B0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7927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86508-1854-464C-BA03-6A08E7882230}" type="datetimeFigureOut">
              <a:rPr lang="ko-KR" altLang="en-US" smtClean="0"/>
              <a:t>2020-03-31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FB73B-A7E4-4AAC-9B06-D0662164B0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7894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912" y="346248"/>
            <a:ext cx="9703121" cy="6260498"/>
          </a:xfrm>
          <a:prstGeom prst="rect">
            <a:avLst/>
          </a:prstGeom>
        </p:spPr>
      </p:pic>
      <p:sp>
        <p:nvSpPr>
          <p:cNvPr id="5" name="타원 4"/>
          <p:cNvSpPr/>
          <p:nvPr/>
        </p:nvSpPr>
        <p:spPr>
          <a:xfrm>
            <a:off x="6516144" y="5848858"/>
            <a:ext cx="156519" cy="156519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타원 5"/>
          <p:cNvSpPr/>
          <p:nvPr/>
        </p:nvSpPr>
        <p:spPr>
          <a:xfrm>
            <a:off x="5371081" y="1400436"/>
            <a:ext cx="156519" cy="156519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/>
          <p:cNvSpPr/>
          <p:nvPr/>
        </p:nvSpPr>
        <p:spPr>
          <a:xfrm>
            <a:off x="5527600" y="3286895"/>
            <a:ext cx="1145063" cy="110387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 rot="20347552">
            <a:off x="7005098" y="3113901"/>
            <a:ext cx="121700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050" dirty="0" smtClean="0">
                <a:solidFill>
                  <a:schemeClr val="bg1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사단 항공대 부지</a:t>
            </a:r>
            <a:endParaRPr lang="ko-KR" altLang="en-US" sz="1050" dirty="0">
              <a:solidFill>
                <a:schemeClr val="bg1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45019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783" y="304800"/>
            <a:ext cx="9711018" cy="6275917"/>
          </a:xfrm>
          <a:prstGeom prst="rect">
            <a:avLst/>
          </a:prstGeom>
        </p:spPr>
      </p:pic>
      <p:sp>
        <p:nvSpPr>
          <p:cNvPr id="4" name="타원 3"/>
          <p:cNvSpPr/>
          <p:nvPr/>
        </p:nvSpPr>
        <p:spPr>
          <a:xfrm>
            <a:off x="5181613" y="1408674"/>
            <a:ext cx="156519" cy="156519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타원 4"/>
          <p:cNvSpPr/>
          <p:nvPr/>
        </p:nvSpPr>
        <p:spPr>
          <a:xfrm>
            <a:off x="6293718" y="5898280"/>
            <a:ext cx="156519" cy="156519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타원 5"/>
          <p:cNvSpPr/>
          <p:nvPr/>
        </p:nvSpPr>
        <p:spPr>
          <a:xfrm>
            <a:off x="5296937" y="3311609"/>
            <a:ext cx="1145063" cy="11038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 rot="20347552">
            <a:off x="7005098" y="3113901"/>
            <a:ext cx="121700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사단 항공대 부지</a:t>
            </a:r>
            <a:endParaRPr lang="ko-KR" altLang="en-US" sz="1050" dirty="0">
              <a:solidFill>
                <a:schemeClr val="tx1">
                  <a:lumMod val="75000"/>
                  <a:lumOff val="25000"/>
                </a:schemeClr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91910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865" y="343765"/>
            <a:ext cx="9720649" cy="6256444"/>
          </a:xfrm>
          <a:prstGeom prst="rect">
            <a:avLst/>
          </a:prstGeom>
        </p:spPr>
      </p:pic>
      <p:sp>
        <p:nvSpPr>
          <p:cNvPr id="3" name="타원 2"/>
          <p:cNvSpPr/>
          <p:nvPr/>
        </p:nvSpPr>
        <p:spPr>
          <a:xfrm>
            <a:off x="10651524" y="593124"/>
            <a:ext cx="156519" cy="156519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타원 3"/>
          <p:cNvSpPr/>
          <p:nvPr/>
        </p:nvSpPr>
        <p:spPr>
          <a:xfrm>
            <a:off x="4584362" y="6075398"/>
            <a:ext cx="156519" cy="156519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타원 4"/>
          <p:cNvSpPr/>
          <p:nvPr/>
        </p:nvSpPr>
        <p:spPr>
          <a:xfrm>
            <a:off x="4015965" y="3834714"/>
            <a:ext cx="156519" cy="156519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타원 5"/>
          <p:cNvSpPr/>
          <p:nvPr/>
        </p:nvSpPr>
        <p:spPr>
          <a:xfrm>
            <a:off x="4065393" y="4810893"/>
            <a:ext cx="663127" cy="634311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 rot="20347552">
            <a:off x="4969950" y="4558833"/>
            <a:ext cx="10695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900" dirty="0" smtClean="0">
                <a:solidFill>
                  <a:schemeClr val="bg1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사단 항공대 부지</a:t>
            </a:r>
            <a:endParaRPr lang="ko-KR" altLang="en-US" sz="900" dirty="0">
              <a:solidFill>
                <a:schemeClr val="bg1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89406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341" y="336744"/>
            <a:ext cx="9661330" cy="6220575"/>
          </a:xfrm>
          <a:prstGeom prst="rect">
            <a:avLst/>
          </a:prstGeom>
        </p:spPr>
      </p:pic>
      <p:sp>
        <p:nvSpPr>
          <p:cNvPr id="3" name="타원 2"/>
          <p:cNvSpPr/>
          <p:nvPr/>
        </p:nvSpPr>
        <p:spPr>
          <a:xfrm>
            <a:off x="4596711" y="3608177"/>
            <a:ext cx="65903" cy="65903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타원 3"/>
          <p:cNvSpPr/>
          <p:nvPr/>
        </p:nvSpPr>
        <p:spPr>
          <a:xfrm>
            <a:off x="4337215" y="2821461"/>
            <a:ext cx="65903" cy="65903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타원 4"/>
          <p:cNvSpPr/>
          <p:nvPr/>
        </p:nvSpPr>
        <p:spPr>
          <a:xfrm>
            <a:off x="4267201" y="3097426"/>
            <a:ext cx="428365" cy="40365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타원 5"/>
          <p:cNvSpPr/>
          <p:nvPr/>
        </p:nvSpPr>
        <p:spPr>
          <a:xfrm>
            <a:off x="9387001" y="407772"/>
            <a:ext cx="531356" cy="514865"/>
          </a:xfrm>
          <a:prstGeom prst="ellipse">
            <a:avLst/>
          </a:prstGeom>
          <a:noFill/>
          <a:ln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/>
          <p:cNvSpPr/>
          <p:nvPr/>
        </p:nvSpPr>
        <p:spPr>
          <a:xfrm>
            <a:off x="4399001" y="5939466"/>
            <a:ext cx="531356" cy="514865"/>
          </a:xfrm>
          <a:prstGeom prst="ellipse">
            <a:avLst/>
          </a:prstGeom>
          <a:noFill/>
          <a:ln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2215983" y="963834"/>
            <a:ext cx="531356" cy="514865"/>
          </a:xfrm>
          <a:prstGeom prst="ellipse">
            <a:avLst/>
          </a:prstGeom>
          <a:noFill/>
          <a:ln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4349569" y="2776149"/>
            <a:ext cx="65903" cy="6590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9857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1.daumcdn.net/news/202003/30/khan/20200330215643719qwt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973" y="522502"/>
            <a:ext cx="3063812" cy="394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6589446" y="4537668"/>
            <a:ext cx="34780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dirty="0" smtClean="0"/>
              <a:t>https://news.v.daum.net/v/20200330215642178</a:t>
            </a:r>
            <a:endParaRPr lang="en-US" altLang="ko-KR" sz="1200" dirty="0" smtClean="0"/>
          </a:p>
          <a:p>
            <a:pPr algn="ctr"/>
            <a:r>
              <a:rPr lang="ko-KR" altLang="en-US" sz="1200" dirty="0" smtClean="0">
                <a:latin typeface="HY견명조" panose="02030600000101010101" pitchFamily="18" charset="-127"/>
                <a:ea typeface="HY견명조" panose="02030600000101010101" pitchFamily="18" charset="-127"/>
              </a:rPr>
              <a:t>경향신문</a:t>
            </a:r>
            <a:endParaRPr lang="ko-KR" altLang="en-US" sz="1200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784" y="522502"/>
            <a:ext cx="4343400" cy="5610225"/>
          </a:xfrm>
          <a:prstGeom prst="rect">
            <a:avLst/>
          </a:prstGeom>
        </p:spPr>
      </p:pic>
      <p:sp>
        <p:nvSpPr>
          <p:cNvPr id="5" name="타원 4"/>
          <p:cNvSpPr/>
          <p:nvPr/>
        </p:nvSpPr>
        <p:spPr>
          <a:xfrm>
            <a:off x="3880034" y="2965617"/>
            <a:ext cx="1145063" cy="11038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타원 5"/>
          <p:cNvSpPr/>
          <p:nvPr/>
        </p:nvSpPr>
        <p:spPr>
          <a:xfrm>
            <a:off x="8147222" y="1536345"/>
            <a:ext cx="1704563" cy="168465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5090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13</Words>
  <Application>Microsoft Office PowerPoint</Application>
  <PresentationFormat>와이드스크린</PresentationFormat>
  <Paragraphs>5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9" baseType="lpstr">
      <vt:lpstr>HY견명조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server</dc:creator>
  <cp:lastModifiedBy>server</cp:lastModifiedBy>
  <cp:revision>10</cp:revision>
  <dcterms:created xsi:type="dcterms:W3CDTF">2020-03-30T17:39:14Z</dcterms:created>
  <dcterms:modified xsi:type="dcterms:W3CDTF">2020-03-30T20:08:18Z</dcterms:modified>
</cp:coreProperties>
</file>