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CC00"/>
    <a:srgbClr val="001E00"/>
    <a:srgbClr val="339933"/>
    <a:srgbClr val="00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F6CB-4E3F-4662-90E0-069ACB84CDB4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7356-5AA0-44BC-B501-A2D7278853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77DA-55FB-47D7-8CB5-0DA2821B8CA6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88DE-9A08-48AA-BE87-B93CA9CE21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64B94-8294-4770-B720-9BD7A7EF9C87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6A87-0A80-4FA9-B52A-13AAC0C4F6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B855-35EE-4A2E-B141-B6681D6F6F73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1285C-53F6-4BD9-8BDA-605FBB345A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AB9A-FDAB-4FCD-8398-E12488CCD05D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45A2F-E235-401E-88B9-03E20DD24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8B750-67DE-4424-800A-463E537550E7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AD23-854D-47A4-91CA-E738DD17FC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7473-AE7F-412E-945E-074E98E9D75D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EC34-5D6A-4660-B0D8-C0F5444FD6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CF399-2C50-4AF0-A38B-88CE137FE035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F42B8-B89D-48B7-A1D8-09CAB86AFB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2979-2B7B-4174-9B9B-F53B744C91B7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F0C7-602B-423C-BF39-0676FA1EC7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0D22-A47D-4A52-86BC-2275D6369ADA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11D2-EBEC-472C-93E4-666DA2C615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666B2-AC09-4127-AABC-0F9FE98459C1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D94B-2E1D-499C-BBD8-01B76E1541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1994F6-B3C9-47E3-B62E-881CA16D7293}" type="datetimeFigureOut">
              <a:rPr lang="ko-KR" altLang="en-US"/>
              <a:pPr>
                <a:defRPr/>
              </a:pPr>
              <a:t>2011-02-16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121153-AA13-4FD1-88AA-82D2FE0D15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990581"/>
            <a:ext cx="615905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항상진실케</a:t>
            </a:r>
            <a:r>
              <a:rPr kumimoji="0" lang="en-US" altLang="ko-KR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   </a:t>
            </a:r>
            <a:r>
              <a:rPr kumimoji="0" lang="en-US" altLang="ko-KR" sz="3600" b="1" spc="-300" dirty="0" smtClean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</a:t>
            </a: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내맘바꾸사</a:t>
            </a:r>
            <a:r>
              <a:rPr kumimoji="0" lang="ko-KR" altLang="en-US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kumimoji="0" lang="en-US" altLang="ko-KR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kumimoji="0" lang="ko-KR" altLang="en-US" sz="3600" b="1" spc="-300" dirty="0">
              <a:ln w="11430"/>
              <a:solidFill>
                <a:srgbClr val="00B05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789040"/>
            <a:ext cx="627447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하나님 닮게</a:t>
            </a:r>
            <a:r>
              <a:rPr kumimoji="0" lang="en-US" altLang="ko-KR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</a:t>
            </a:r>
            <a:r>
              <a:rPr kumimoji="0" lang="en-US" altLang="ko-KR" sz="3600" b="1" spc="-300" dirty="0" smtClean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  </a:t>
            </a:r>
            <a:r>
              <a:rPr kumimoji="0" lang="ko-KR" altLang="en-US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하여주소   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9137" y="220205"/>
            <a:ext cx="26420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항상 진실케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77125" y="5864225"/>
            <a:ext cx="11668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1-3</a:t>
            </a:r>
            <a:endParaRPr kumimoji="0"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935296"/>
            <a:ext cx="573266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 는 토기 장이       나는 진흙 </a:t>
            </a:r>
            <a:r>
              <a:rPr kumimoji="0" lang="en-US" altLang="ko-KR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kumimoji="0" lang="ko-KR" altLang="en-US" sz="3600" b="1" spc="-300" dirty="0" err="1">
              <a:ln w="11430"/>
              <a:solidFill>
                <a:srgbClr val="00B05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714752"/>
            <a:ext cx="578555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날빚으 소   </a:t>
            </a:r>
            <a:r>
              <a:rPr kumimoji="0" lang="en-US" altLang="ko-KR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서 </a:t>
            </a:r>
            <a:r>
              <a:rPr kumimoji="0" lang="en-US" altLang="ko-KR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기도 하 오    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7125" y="5864225"/>
            <a:ext cx="11668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2-3</a:t>
            </a:r>
            <a:endParaRPr kumimoji="0"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990581"/>
            <a:ext cx="615905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항상진실케</a:t>
            </a:r>
            <a:r>
              <a:rPr kumimoji="0" lang="en-US" altLang="ko-KR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</a:t>
            </a:r>
            <a:r>
              <a:rPr kumimoji="0" lang="en-US" altLang="ko-KR" sz="3600" b="1" spc="-300" dirty="0" smtClean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  </a:t>
            </a: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내맘바꾸사 </a:t>
            </a:r>
            <a:r>
              <a:rPr kumimoji="0" lang="en-US" altLang="ko-KR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kumimoji="0" lang="ko-KR" altLang="en-US" sz="3600" b="1" spc="-300" dirty="0" err="1">
              <a:ln w="11430"/>
              <a:solidFill>
                <a:srgbClr val="00B05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3790781"/>
            <a:ext cx="627447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하나님 닮게</a:t>
            </a:r>
            <a:r>
              <a:rPr kumimoji="0" lang="en-US" altLang="ko-KR" sz="3600" b="1" spc="-300" dirty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    </a:t>
            </a:r>
            <a:r>
              <a:rPr kumimoji="0" lang="en-US" altLang="ko-KR" sz="3600" b="1" spc="-300" dirty="0" smtClean="0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</a:t>
            </a:r>
            <a:r>
              <a:rPr kumimoji="0" lang="ko-KR" altLang="en-US" sz="3600" b="1" spc="-300" dirty="0" err="1">
                <a:ln w="11430"/>
                <a:solidFill>
                  <a:srgbClr val="00B05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하여주소   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7125" y="5864225"/>
            <a:ext cx="11668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3-3</a:t>
            </a:r>
            <a:endParaRPr kumimoji="0"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</Words>
  <Application>Microsoft Office PowerPoint</Application>
  <PresentationFormat>화면 슬라이드 쇼(4:3)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굴림</vt:lpstr>
      <vt:lpstr>HY견고딕</vt:lpstr>
      <vt:lpstr>Office 테마</vt:lpstr>
      <vt:lpstr>슬라이드 1</vt:lpstr>
      <vt:lpstr>슬라이드 2</vt:lpstr>
      <vt:lpstr>슬라이드 3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4</cp:revision>
  <dcterms:created xsi:type="dcterms:W3CDTF">2010-01-09T10:35:09Z</dcterms:created>
  <dcterms:modified xsi:type="dcterms:W3CDTF">2011-02-16T01:19:48Z</dcterms:modified>
</cp:coreProperties>
</file>