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0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1E345-B233-4ED0-9871-B35CAEA812F8}" type="datetimeFigureOut">
              <a:rPr lang="ko-KR" altLang="en-US" smtClean="0"/>
              <a:t>2011-10-01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B0E4B-F874-40AB-9526-C56C8B34603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cube.net/e_quote_list.php?div=7" TargetMode="External"/><Relationship Id="rId2" Type="http://schemas.openxmlformats.org/officeDocument/2006/relationships/hyperlink" Target="http://www.youtube.com/watch?v=tTEthstsT1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daum.net/_blog/BlogTypeView.do?blogid=0HJjL&amp;articleno=5603978&amp;_bloghome_menu=recenttex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ic.impact.pe.kr/community/bbs/board.php?bo_table=03_2&amp;wr_id=47&amp;sfl=&amp;stx=&amp;sst=wr_hit&amp;sod=asc&amp;sop=an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98DFmXBbCo" TargetMode="External"/><Relationship Id="rId2" Type="http://schemas.openxmlformats.org/officeDocument/2006/relationships/hyperlink" Target="http://www.youtube.com/watch?v=JtBPbZ-Bud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JNstw5lYC8w" TargetMode="External"/><Relationship Id="rId4" Type="http://schemas.openxmlformats.org/officeDocument/2006/relationships/hyperlink" Target="http://www.youtube.com/watch?v=pEzqrJhDCFU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_l3CDhOK1w" TargetMode="External"/><Relationship Id="rId2" Type="http://schemas.openxmlformats.org/officeDocument/2006/relationships/hyperlink" Target="http://www.youtube.com/watch?v=Fe6pUDsxzU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r_zUR5i-DP4" TargetMode="External"/><Relationship Id="rId5" Type="http://schemas.openxmlformats.org/officeDocument/2006/relationships/hyperlink" Target="http://www.youtube.com/watch?v=E9Ph1jNwXV0" TargetMode="External"/><Relationship Id="rId4" Type="http://schemas.openxmlformats.org/officeDocument/2006/relationships/hyperlink" Target="http://www.youtube.com/watch?v=Up1ph-PajOM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RjpEun8VUU" TargetMode="External"/><Relationship Id="rId2" Type="http://schemas.openxmlformats.org/officeDocument/2006/relationships/hyperlink" Target="http://www.youtube.com/watch?v=9cNYhUxyj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RvCP0-HSR_Q" TargetMode="External"/><Relationship Id="rId5" Type="http://schemas.openxmlformats.org/officeDocument/2006/relationships/hyperlink" Target="http://www.youtube.com/watch?v=eGUH40SUbV8" TargetMode="External"/><Relationship Id="rId4" Type="http://schemas.openxmlformats.org/officeDocument/2006/relationships/hyperlink" Target="http://www.youtube.com/watch?v=-Ovtb1Kbv_w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MAaapL_8jI" TargetMode="External"/><Relationship Id="rId2" Type="http://schemas.openxmlformats.org/officeDocument/2006/relationships/hyperlink" Target="http://www.youtube.com/watch?v=O563gV5XIt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gpFQMDHCoyw" TargetMode="External"/><Relationship Id="rId4" Type="http://schemas.openxmlformats.org/officeDocument/2006/relationships/hyperlink" Target="http://www.youtube.com/watch?v=SeKS3BU3JxU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PY2LdNgDtQ" TargetMode="External"/><Relationship Id="rId2" Type="http://schemas.openxmlformats.org/officeDocument/2006/relationships/hyperlink" Target="http://www.youtube.com/watch?v=A01W2eB4F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8sVJ24KB2Ec" TargetMode="External"/><Relationship Id="rId4" Type="http://schemas.openxmlformats.org/officeDocument/2006/relationships/hyperlink" Target="http://www.youtube.com/watch?v=A68HGkd0Zs0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iZt79UKUFQ" TargetMode="External"/><Relationship Id="rId2" Type="http://schemas.openxmlformats.org/officeDocument/2006/relationships/hyperlink" Target="http://www.youtube.com/watch?v=WuaoFGrlZw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uk33LtFftq4" TargetMode="External"/><Relationship Id="rId4" Type="http://schemas.openxmlformats.org/officeDocument/2006/relationships/hyperlink" Target="http://www.youtube.com/watch?v=DPK0UIEMVnY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o7GpHrdXOFI" TargetMode="External"/><Relationship Id="rId2" Type="http://schemas.openxmlformats.org/officeDocument/2006/relationships/hyperlink" Target="http://www.youtube.com/watch?v=ygwAhrT2to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qi.org/fromm.htm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Ms7D_N85go" TargetMode="External"/><Relationship Id="rId2" Type="http://schemas.openxmlformats.org/officeDocument/2006/relationships/hyperlink" Target="http://www.metacafe.com/watch/7319416/academic_coaching_services_match_teachers_and_studen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rjackieblack.com/about-dr-jackie/coaching-philosophy/" TargetMode="External"/><Relationship Id="rId4" Type="http://schemas.openxmlformats.org/officeDocument/2006/relationships/hyperlink" Target="http://www.youtube.com/watch?v=Kj9bbPnrwJ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EqQvHZunxQ" TargetMode="External"/><Relationship Id="rId2" Type="http://schemas.openxmlformats.org/officeDocument/2006/relationships/hyperlink" Target="http://www.youtube.com/watch?v=Yadt4D5jGf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so6sHNYLms" TargetMode="External"/><Relationship Id="rId5" Type="http://schemas.openxmlformats.org/officeDocument/2006/relationships/hyperlink" Target="http://www.d2.dion.ne.jp/~nob_o/kotowazahyo.htm" TargetMode="External"/><Relationship Id="rId4" Type="http://schemas.openxmlformats.org/officeDocument/2006/relationships/hyperlink" Target="http://www.youtube.com/watch?v=omgCrFU4dIM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oVmAP0rYUY" TargetMode="External"/><Relationship Id="rId2" Type="http://schemas.openxmlformats.org/officeDocument/2006/relationships/hyperlink" Target="http://www.youtube.com/watch?v=NvYURXqjFq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LPZGhWB10mQ" TargetMode="External"/><Relationship Id="rId4" Type="http://schemas.openxmlformats.org/officeDocument/2006/relationships/hyperlink" Target="http://www.youtube.com/watch?v=WaPFcpCUfe8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CMam4trhSM" TargetMode="External"/><Relationship Id="rId2" Type="http://schemas.openxmlformats.org/officeDocument/2006/relationships/hyperlink" Target="http://www.youtube.com/watch?v=7Ells7MRWg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cIgYWamEPLM" TargetMode="External"/><Relationship Id="rId4" Type="http://schemas.openxmlformats.org/officeDocument/2006/relationships/hyperlink" Target="http://www.youtube.com/watch?v=pPI0rnjKKZ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UT9RWZAz0s" TargetMode="External"/><Relationship Id="rId2" Type="http://schemas.openxmlformats.org/officeDocument/2006/relationships/hyperlink" Target="http://www.youtube.com/watch?v=T4cOrqVM4o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WKpj1AXKw4c" TargetMode="External"/><Relationship Id="rId4" Type="http://schemas.openxmlformats.org/officeDocument/2006/relationships/hyperlink" Target="http://www.youtube.com/watch?v=KekL9cr86-w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GBGBrJCxdY" TargetMode="External"/><Relationship Id="rId2" Type="http://schemas.openxmlformats.org/officeDocument/2006/relationships/hyperlink" Target="http://owl.english.purdue.edu/owl/resource/618/0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XMFheU842Ko" TargetMode="External"/><Relationship Id="rId4" Type="http://schemas.openxmlformats.org/officeDocument/2006/relationships/hyperlink" Target="http://www.youtube.com/watch?v=Kn5p5MRANx8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rupd3jSq88" TargetMode="External"/><Relationship Id="rId2" Type="http://schemas.openxmlformats.org/officeDocument/2006/relationships/hyperlink" Target="http://www.youtube.com/watch?v=QUT9RWZAz0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eadingrockets.org/books/fun/quotable/" TargetMode="External"/><Relationship Id="rId4" Type="http://schemas.openxmlformats.org/officeDocument/2006/relationships/hyperlink" Target="http://www.youtube.com/watch?v=WKpj1AXKw4c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quotes.com/" TargetMode="External"/><Relationship Id="rId2" Type="http://schemas.openxmlformats.org/officeDocument/2006/relationships/hyperlink" Target="http://www.quotationspag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quotesandpoem.com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quotes.wetpaint.com/page/Literature+Quotes" TargetMode="External"/><Relationship Id="rId2" Type="http://schemas.openxmlformats.org/officeDocument/2006/relationships/hyperlink" Target="http://quotes.prolix.nu/Literatu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oardofwisdom.com/default.asp?topic=1005&amp;listname=Literature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ker.com/list/notable-and-famous-literature-quotes/reference" TargetMode="External"/><Relationship Id="rId2" Type="http://schemas.openxmlformats.org/officeDocument/2006/relationships/hyperlink" Target="http://www.youtube.com/watch?v=QUT9RWZAz0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nline-literature.com/forums/showthread.php?t=39218" TargetMode="External"/><Relationship Id="rId4" Type="http://schemas.openxmlformats.org/officeDocument/2006/relationships/hyperlink" Target="http://www.brainyquote.com/quotes/keywords/literature.html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ition.com.hk/english-literature.htm" TargetMode="External"/><Relationship Id="rId2" Type="http://schemas.openxmlformats.org/officeDocument/2006/relationships/hyperlink" Target="http://www.prlog.org/11631708-learn-skills-with-famous-quotes-from-literatur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imbo.com.au/pages/articles/famous-quotes-from-literature-benefits.cfm/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eracyla.org/quotes.htm" TargetMode="External"/><Relationship Id="rId2" Type="http://schemas.openxmlformats.org/officeDocument/2006/relationships/hyperlink" Target="http://www.readfaster.com/famousquotes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earnthat.org/pages/view/literacy_quotes.html" TargetMode="External"/><Relationship Id="rId4" Type="http://schemas.openxmlformats.org/officeDocument/2006/relationships/hyperlink" Target="http://www.answers.com/topic/learn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mpl59UF5RE" TargetMode="External"/><Relationship Id="rId2" Type="http://schemas.openxmlformats.org/officeDocument/2006/relationships/hyperlink" Target="http://www.youtube.com/watch?v=jcHMvNM0GQ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X4m7GlH-rE8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f6QqfPujZA" TargetMode="External"/><Relationship Id="rId2" Type="http://schemas.openxmlformats.org/officeDocument/2006/relationships/hyperlink" Target="http://www.youtube.com/watch?v=CQhx6AaWar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oks.google.com.br/books/about/%EC%B2%B4%ED%97%98%EC%A0%81_%EB%8F%85%EC%84%9C%EC%B9%98%EB%A3%8C_%EC%A0%95%EC%8B%A0%EA%B1%B4%EA%B0%95%EA%B3%BC.html?hl=pt-BR&amp;id=tbwBMwAACAAJ" TargetMode="External"/><Relationship Id="rId4" Type="http://schemas.openxmlformats.org/officeDocument/2006/relationships/hyperlink" Target="http://www.youtube.com/watch?v=SFyXmau9jiU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7OQ-ueP-LY" TargetMode="External"/><Relationship Id="rId2" Type="http://schemas.openxmlformats.org/officeDocument/2006/relationships/hyperlink" Target="http://www.youtube.com/watch?v=6QoKyMDvzJ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duaction21.kr/notice/6" TargetMode="External"/><Relationship Id="rId4" Type="http://schemas.openxmlformats.org/officeDocument/2006/relationships/hyperlink" Target="http://www.youtube.com/watch?v=svhyV5xJ3y4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gdam.kr/encyclopedia/cc/technic/technic14.html" TargetMode="External"/><Relationship Id="rId2" Type="http://schemas.openxmlformats.org/officeDocument/2006/relationships/hyperlink" Target="http://www.goodedu.com/HWI_PRODUCT/detail.php?Hpid=214&amp;Hcate1=14&amp;Hcate2=117&amp;Hcate3=0&amp;Hpopt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ulnara.net/main.php?pcd=37.46.47.&amp;_vpg=view&amp;_cat=&amp;uid=14" TargetMode="External"/><Relationship Id="rId4" Type="http://schemas.openxmlformats.org/officeDocument/2006/relationships/hyperlink" Target="http://conference.kla.kr/common/download.asp?downfile=%5B%C0%DA%B7%E1%C1%FD%5D%B8%B6%C0%BD%C0%C7%20%BB%F3%C3%B3%20%B5%B5%BC%AD%B0%FC%BF%A1%BC%AD%20%C4%A1%C0%AF%C7%CF%B4%D9(%C7%D1%B1%B9%B5%B5%BC%AD%B0%FC%C7%F9%C8%B8%20%B5%B6%BC%AD%B9%AE%C8%AD%C0%A7%BF%F8%C8%B8).pdf&amp;path=board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ddisorders.com/A-Br/Bibliotherapy.html" TargetMode="External"/><Relationship Id="rId2" Type="http://schemas.openxmlformats.org/officeDocument/2006/relationships/hyperlink" Target="http://www.library.unlv.edu/faculty/research/bibliotherap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est-childrens-books.com/bibliotherapy.html" TargetMode="External"/><Relationship Id="rId4" Type="http://schemas.openxmlformats.org/officeDocument/2006/relationships/hyperlink" Target="http://www.psychoptions.com/bibliotherapy.htm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npsych.org/displaycommon.cfm?an=1&amp;subarticlenbr=72" TargetMode="External"/><Relationship Id="rId2" Type="http://schemas.openxmlformats.org/officeDocument/2006/relationships/hyperlink" Target="http://healing.about.com/od/bibliotherap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motional-intelligence-education.com/bibliotherapy.html" TargetMode="External"/><Relationship Id="rId4" Type="http://schemas.openxmlformats.org/officeDocument/2006/relationships/hyperlink" Target="http://theschooloflife.typepad.com/the_school_of_life/bibliotherapy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dweek.org/teachers/unwrapping_the_gifted/2009/03/using_bibliotherapy_with_gifted_children.html" TargetMode="External"/><Relationship Id="rId2" Type="http://schemas.openxmlformats.org/officeDocument/2006/relationships/hyperlink" Target="http://clpgh.org/research/parentseducators/parents/bibliotherap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mericanlibrariesmagazine.org/ask-ala-librarian/bibliotherapy" TargetMode="External"/><Relationship Id="rId4" Type="http://schemas.openxmlformats.org/officeDocument/2006/relationships/hyperlink" Target="http://www.lewrockwell.com/sisson/sisson48.1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bkorea.com/education/gosa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bkorea.com/xe/?mid=gosa&amp;page=238&amp;document_srl=3315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고사성어 속담격언 </a:t>
            </a:r>
            <a:r>
              <a:rPr lang="ko-KR" altLang="en-US" dirty="0" err="1" smtClean="0"/>
              <a:t>코칭철학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동서양고전문학인용 </a:t>
            </a:r>
            <a:r>
              <a:rPr lang="ko-KR" altLang="en-US" dirty="0" err="1" smtClean="0"/>
              <a:t>학습코칭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深思熟考 독서체험치유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속담 격언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지식채널 </a:t>
            </a:r>
            <a:r>
              <a:rPr lang="en-US" altLang="ko-KR" dirty="0">
                <a:hlinkClick r:id="rId2"/>
              </a:rPr>
              <a:t>(068) </a:t>
            </a:r>
            <a:r>
              <a:rPr lang="ko-KR" altLang="en-US" dirty="0">
                <a:hlinkClick r:id="rId2"/>
              </a:rPr>
              <a:t>술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영어</a:t>
            </a:r>
            <a:r>
              <a:rPr lang="ko-KR" altLang="en-US" b="1" dirty="0">
                <a:hlinkClick r:id="rId3"/>
              </a:rPr>
              <a:t>명언</a:t>
            </a:r>
            <a:r>
              <a:rPr lang="ko-KR" altLang="en-US" dirty="0">
                <a:hlinkClick r:id="rId3"/>
              </a:rPr>
              <a:t> 자료실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b="1" dirty="0">
                <a:hlinkClick r:id="rId3"/>
              </a:rPr>
              <a:t>속담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산</a:t>
            </a:r>
            <a:r>
              <a:rPr lang="en-US" altLang="ko-KR" dirty="0">
                <a:hlinkClick r:id="rId4"/>
              </a:rPr>
              <a:t>,</a:t>
            </a:r>
            <a:r>
              <a:rPr lang="ko-KR" altLang="en-US" dirty="0">
                <a:hlinkClick r:id="rId4"/>
              </a:rPr>
              <a:t>자연</a:t>
            </a:r>
            <a:r>
              <a:rPr lang="en-US" altLang="ko-KR" dirty="0">
                <a:hlinkClick r:id="rId4"/>
              </a:rPr>
              <a:t>,</a:t>
            </a:r>
            <a:r>
              <a:rPr lang="ko-KR" altLang="en-US" dirty="0">
                <a:hlinkClick r:id="rId4"/>
              </a:rPr>
              <a:t>건강관련 </a:t>
            </a:r>
            <a:r>
              <a:rPr lang="ko-KR" altLang="en-US" b="1" dirty="0">
                <a:hlinkClick r:id="rId4"/>
              </a:rPr>
              <a:t>속담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b="1" dirty="0">
                <a:hlinkClick r:id="rId4"/>
              </a:rPr>
              <a:t>격언</a:t>
            </a:r>
            <a:r>
              <a:rPr lang="ko-KR" altLang="en-US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 명언 </a:t>
            </a:r>
            <a:r>
              <a:rPr lang="en-US" altLang="ko-KR" dirty="0" smtClean="0"/>
              <a:t>62</a:t>
            </a:r>
            <a:r>
              <a:rPr lang="ko-KR" altLang="en-US" dirty="0" smtClean="0"/>
              <a:t>문장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A full belly is the mother of all evil. </a:t>
            </a:r>
            <a:br>
              <a:rPr lang="en-US" altLang="ko-KR" dirty="0" smtClean="0"/>
            </a:br>
            <a:r>
              <a:rPr lang="ko-KR" altLang="en-US" dirty="0" smtClean="0"/>
              <a:t>배부른 것이 모든 악의 어머니이다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 gift in season is a double favor to the needy. </a:t>
            </a:r>
            <a:br>
              <a:rPr lang="en-US" altLang="ko-KR" dirty="0" smtClean="0"/>
            </a:br>
            <a:r>
              <a:rPr lang="ko-KR" altLang="en-US" dirty="0" smtClean="0"/>
              <a:t>필요할 때 주는 것은 필요한 자에게 </a:t>
            </a:r>
            <a:r>
              <a:rPr lang="ko-KR" altLang="en-US" dirty="0" err="1" smtClean="0"/>
              <a:t>두배의</a:t>
            </a:r>
            <a:r>
              <a:rPr lang="ko-KR" altLang="en-US" dirty="0" smtClean="0"/>
              <a:t> 은혜가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 man that has no virtue in himself, ever envies virtue in others. </a:t>
            </a:r>
            <a:br>
              <a:rPr lang="en-US" altLang="ko-KR" dirty="0" smtClean="0"/>
            </a:br>
            <a:r>
              <a:rPr lang="ko-KR" altLang="en-US" dirty="0" smtClean="0"/>
              <a:t>자기에게 덕이 없는 자는 타인의 덕을 시기한다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 minute's success pays the failure of years. </a:t>
            </a:r>
            <a:br>
              <a:rPr lang="en-US" altLang="ko-KR" dirty="0" smtClean="0"/>
            </a:br>
            <a:r>
              <a:rPr lang="ko-KR" altLang="en-US" dirty="0" smtClean="0"/>
              <a:t>단 </a:t>
            </a:r>
            <a:r>
              <a:rPr lang="en-US" altLang="ko-KR" dirty="0" smtClean="0"/>
              <a:t>1</a:t>
            </a:r>
            <a:r>
              <a:rPr lang="ko-KR" altLang="en-US" dirty="0" smtClean="0"/>
              <a:t>분의 성공은 몇 년 동안의 실패를 보상한다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A poet is the painter of the soul. </a:t>
            </a:r>
            <a:br>
              <a:rPr lang="en-US" altLang="ko-KR" dirty="0" smtClean="0"/>
            </a:br>
            <a:r>
              <a:rPr lang="ko-KR" altLang="en-US" dirty="0" smtClean="0"/>
              <a:t>시인은 영혼의 화가이다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b="1" dirty="0" err="1">
                <a:hlinkClick r:id="rId2"/>
              </a:rPr>
              <a:t>영어</a:t>
            </a:r>
            <a:r>
              <a:rPr lang="ko-KR" altLang="en-US" dirty="0" err="1">
                <a:hlinkClick r:id="rId2"/>
              </a:rPr>
              <a:t>공부합시다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&gt; </a:t>
            </a:r>
            <a:r>
              <a:rPr lang="ko-KR" altLang="en-US" b="1" dirty="0">
                <a:hlinkClick r:id="rId2"/>
              </a:rPr>
              <a:t>영어</a:t>
            </a:r>
            <a:r>
              <a:rPr lang="ko-KR" altLang="en-US" dirty="0">
                <a:hlinkClick r:id="rId2"/>
              </a:rPr>
              <a:t>학습자료 </a:t>
            </a:r>
            <a:r>
              <a:rPr lang="en-US" altLang="ko-KR" dirty="0">
                <a:hlinkClick r:id="rId2"/>
              </a:rPr>
              <a:t>&gt; </a:t>
            </a:r>
            <a:endParaRPr lang="en-US" altLang="ko-KR" dirty="0" smtClean="0"/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Absence makes the heart grow fonder. </a:t>
            </a:r>
            <a:br>
              <a:rPr lang="en-US" altLang="ko-KR" dirty="0" smtClean="0"/>
            </a:br>
            <a:r>
              <a:rPr lang="ko-KR" altLang="en-US" dirty="0" smtClean="0"/>
              <a:t>떨어져 있으면 정이 더 깊어진다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All fortune is to be conquered by bearing it. </a:t>
            </a:r>
            <a:br>
              <a:rPr lang="en-US" altLang="ko-KR" dirty="0" smtClean="0"/>
            </a:br>
            <a:r>
              <a:rPr lang="ko-KR" altLang="en-US" dirty="0" smtClean="0"/>
              <a:t>모든 운명은 그것을 인내함으로써 극복해야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All good things which exist are the fruits of originality. </a:t>
            </a:r>
            <a:br>
              <a:rPr lang="en-US" altLang="ko-KR" dirty="0" smtClean="0"/>
            </a:br>
            <a:r>
              <a:rPr lang="ko-KR" altLang="en-US" dirty="0" smtClean="0"/>
              <a:t>현존하는 모든 훌륭한 것들은 독창력의 결실이다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Appearances are deceptive. </a:t>
            </a:r>
            <a:br>
              <a:rPr lang="en-US" altLang="ko-KR" dirty="0" smtClean="0"/>
            </a:br>
            <a:r>
              <a:rPr lang="ko-KR" altLang="en-US" dirty="0" smtClean="0"/>
              <a:t>외모는 속임수이다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Better is to bow than break. </a:t>
            </a:r>
            <a:br>
              <a:rPr lang="en-US" altLang="ko-KR" dirty="0" smtClean="0"/>
            </a:br>
            <a:r>
              <a:rPr lang="ko-KR" altLang="en-US" dirty="0" smtClean="0"/>
              <a:t>부러지는 것보다 굽는 것이 낫다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Books are ships which pass through the vast seas of time. </a:t>
            </a:r>
            <a:br>
              <a:rPr lang="en-US" altLang="ko-KR" dirty="0" smtClean="0"/>
            </a:br>
            <a:r>
              <a:rPr lang="ko-KR" altLang="en-US" dirty="0" smtClean="0"/>
              <a:t>책이란 넓고 넓은 시간의 바다를 지나가는 배다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By doubting we come at the truth. </a:t>
            </a:r>
            <a:br>
              <a:rPr lang="en-US" altLang="ko-KR" dirty="0" smtClean="0"/>
            </a:br>
            <a:r>
              <a:rPr lang="ko-KR" altLang="en-US" dirty="0" smtClean="0"/>
              <a:t>의심함으로써 우리는 진리에 도달한다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Courage is very important. Like a muscle, it is strengthened by use. </a:t>
            </a:r>
            <a:br>
              <a:rPr lang="en-US" altLang="ko-KR" dirty="0" smtClean="0"/>
            </a:br>
            <a:r>
              <a:rPr lang="ko-KR" altLang="en-US" dirty="0" smtClean="0"/>
              <a:t>용기는 대단히 중요하다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근육과 같이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사용함으로써 강해진다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Education is the best provision for old age. </a:t>
            </a:r>
            <a:br>
              <a:rPr lang="en-US" altLang="ko-KR" dirty="0" smtClean="0"/>
            </a:br>
            <a:r>
              <a:rPr lang="ko-KR" altLang="en-US" dirty="0" smtClean="0"/>
              <a:t>교육은 노년기를 위한 가장 훌륭한 대책이다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Envy and wrath shorten the life. </a:t>
            </a:r>
            <a:br>
              <a:rPr lang="en-US" altLang="ko-KR" dirty="0" smtClean="0"/>
            </a:br>
            <a:r>
              <a:rPr lang="ko-KR" altLang="en-US" dirty="0" smtClean="0"/>
              <a:t>시기와 분노는 수명을 단축시킨다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Error is the discipline through which we advance. </a:t>
            </a:r>
            <a:br>
              <a:rPr lang="en-US" altLang="ko-KR" dirty="0" smtClean="0"/>
            </a:br>
            <a:r>
              <a:rPr lang="ko-KR" altLang="en-US" dirty="0" smtClean="0"/>
              <a:t>잘못은 그것을 통하여 우리가 발전할 수 있는 훈련이다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Faith is a higher faculty than reason. </a:t>
            </a:r>
            <a:br>
              <a:rPr lang="en-US" altLang="ko-KR" dirty="0" smtClean="0"/>
            </a:br>
            <a:r>
              <a:rPr lang="ko-KR" altLang="en-US" dirty="0" smtClean="0"/>
              <a:t>믿음은 이성보다 더 고상한 능력이다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Faith without deeds is useless. </a:t>
            </a:r>
            <a:br>
              <a:rPr lang="en-US" altLang="ko-KR" dirty="0" smtClean="0"/>
            </a:br>
            <a:r>
              <a:rPr lang="ko-KR" altLang="en-US" dirty="0" smtClean="0"/>
              <a:t>행함이 없는 믿음은 쓸모가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Forgiveness is better than revenge. </a:t>
            </a:r>
            <a:br>
              <a:rPr lang="en-US" altLang="ko-KR" dirty="0" smtClean="0"/>
            </a:br>
            <a:r>
              <a:rPr lang="ko-KR" altLang="en-US" dirty="0" smtClean="0"/>
              <a:t>용서는 복수보다 낫다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Give me liberty, or give me death. </a:t>
            </a:r>
            <a:br>
              <a:rPr lang="en-US" altLang="ko-KR" dirty="0" smtClean="0"/>
            </a:br>
            <a:r>
              <a:rPr lang="ko-KR" altLang="en-US" dirty="0" smtClean="0"/>
              <a:t>자유가 아니면 죽음을 달라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Good fences makes good neighbors. </a:t>
            </a:r>
            <a:br>
              <a:rPr lang="en-US" altLang="ko-KR" dirty="0" smtClean="0"/>
            </a:br>
            <a:r>
              <a:rPr lang="ko-KR" altLang="en-US" dirty="0" smtClean="0"/>
              <a:t>좋은 울타리는 선한 이웃을 만든다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Great art is an instant arrested in eternity. </a:t>
            </a:r>
            <a:br>
              <a:rPr lang="en-US" altLang="ko-KR" dirty="0" smtClean="0"/>
            </a:br>
            <a:r>
              <a:rPr lang="ko-KR" altLang="en-US" dirty="0" smtClean="0"/>
              <a:t>위대한 예술은 영원 속에서 잡은 한 순간이다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Habit is second nature. </a:t>
            </a:r>
            <a:br>
              <a:rPr lang="en-US" altLang="ko-KR" dirty="0" smtClean="0"/>
            </a:br>
            <a:r>
              <a:rPr lang="ko-KR" altLang="en-US" dirty="0" smtClean="0"/>
              <a:t>습관은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의 천성이다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He is greatest who is most often in men's good thoughts. </a:t>
            </a:r>
            <a:br>
              <a:rPr lang="en-US" altLang="ko-KR" dirty="0" smtClean="0"/>
            </a:br>
            <a:r>
              <a:rPr lang="ko-KR" altLang="en-US" dirty="0" smtClean="0"/>
              <a:t>사람들의 좋은 회상 속에 자주 있는 자가 가장 위대하다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He that has no shame has no conscience. </a:t>
            </a:r>
            <a:br>
              <a:rPr lang="en-US" altLang="ko-KR" dirty="0" smtClean="0"/>
            </a:br>
            <a:r>
              <a:rPr lang="ko-KR" altLang="en-US" dirty="0" smtClean="0"/>
              <a:t>수치심이 없는 사람은 양심이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He who spares the rod hates his son, but he who loves him is careful to discipline him. </a:t>
            </a:r>
            <a:br>
              <a:rPr lang="en-US" altLang="ko-KR" dirty="0" smtClean="0"/>
            </a:br>
            <a:r>
              <a:rPr lang="ko-KR" altLang="en-US" dirty="0" smtClean="0"/>
              <a:t>매를 아끼는 것은 자식을 사랑하지 않는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자식을 사랑하는 사람은 훈계를 게을리하지 않는다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Heaven gives its </a:t>
            </a:r>
            <a:r>
              <a:rPr lang="en-US" altLang="ko-KR" dirty="0" err="1" smtClean="0"/>
              <a:t>favourites</a:t>
            </a:r>
            <a:r>
              <a:rPr lang="en-US" altLang="ko-KR" dirty="0" smtClean="0"/>
              <a:t> - early death. </a:t>
            </a:r>
            <a:br>
              <a:rPr lang="en-US" altLang="ko-KR" dirty="0" smtClean="0"/>
            </a:br>
            <a:r>
              <a:rPr lang="ko-KR" altLang="en-US" dirty="0" smtClean="0"/>
              <a:t>하늘은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그가 사랑하는 자에게 이른 죽음을 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I never think of the future. It comes soon enough. </a:t>
            </a:r>
            <a:br>
              <a:rPr lang="en-US" altLang="ko-KR" dirty="0" smtClean="0"/>
            </a:br>
            <a:r>
              <a:rPr lang="ko-KR" altLang="en-US" dirty="0" smtClean="0"/>
              <a:t>나는 미래에 대해서는 결코 생각하지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미래는 곧 오고 </a:t>
            </a:r>
            <a:r>
              <a:rPr lang="ko-KR" altLang="en-US" dirty="0" err="1" smtClean="0"/>
              <a:t>말것이므로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In giving advice, seek to help, not to please, your friend. </a:t>
            </a:r>
            <a:br>
              <a:rPr lang="en-US" altLang="ko-KR" dirty="0" smtClean="0"/>
            </a:br>
            <a:r>
              <a:rPr lang="ko-KR" altLang="en-US" dirty="0" smtClean="0"/>
              <a:t>친구에게 충고할 때는 즐겁게 하지 말고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도움이 되도록 하라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In the morning of life, work; in the midday, give counsel; in the evening, pray. </a:t>
            </a:r>
            <a:br>
              <a:rPr lang="en-US" altLang="ko-KR" dirty="0" smtClean="0"/>
            </a:br>
            <a:r>
              <a:rPr lang="ko-KR" altLang="en-US" dirty="0" smtClean="0"/>
              <a:t>인생의 아침에는 일을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낮에는 충고하며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저녁에는 기도하라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It is a wise father that knows his own child. </a:t>
            </a:r>
            <a:br>
              <a:rPr lang="en-US" altLang="ko-KR" dirty="0" smtClean="0"/>
            </a:br>
            <a:r>
              <a:rPr lang="ko-KR" altLang="en-US" dirty="0" smtClean="0"/>
              <a:t>자기 자식을 아는 아버지는 현명한 아버지이다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Let thy speech be short, comprehending much in few words. </a:t>
            </a:r>
            <a:br>
              <a:rPr lang="en-US" altLang="ko-KR" dirty="0" smtClean="0"/>
            </a:br>
            <a:r>
              <a:rPr lang="ko-KR" altLang="en-US" dirty="0" smtClean="0"/>
              <a:t>몇 마디 말에 많은 뜻을 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말은 간단히 하라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Life is the art of drawing sufficient conclusions from insufficient premises. </a:t>
            </a:r>
            <a:br>
              <a:rPr lang="en-US" altLang="ko-KR" dirty="0" smtClean="0"/>
            </a:br>
            <a:r>
              <a:rPr lang="ko-KR" altLang="en-US" dirty="0" smtClean="0"/>
              <a:t>인생이란 불충분한 전제로부터 충분한 결론을 끌어내는 기술이다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Life itself is a quotation. </a:t>
            </a:r>
            <a:br>
              <a:rPr lang="en-US" altLang="ko-KR" dirty="0" smtClean="0"/>
            </a:br>
            <a:r>
              <a:rPr lang="ko-KR" altLang="en-US" dirty="0" smtClean="0"/>
              <a:t>인생 그 자체가 하나의 인용이다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Love your neighbor as yourself. </a:t>
            </a:r>
            <a:br>
              <a:rPr lang="en-US" altLang="ko-KR" dirty="0" smtClean="0"/>
            </a:br>
            <a:r>
              <a:rPr lang="ko-KR" altLang="en-US" dirty="0" smtClean="0"/>
              <a:t>네 이웃을 네 몸처럼 사랑하여라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Music is a beautiful opiate, if you don't take it too seriously. </a:t>
            </a:r>
            <a:br>
              <a:rPr lang="en-US" altLang="ko-KR" dirty="0" smtClean="0"/>
            </a:br>
            <a:r>
              <a:rPr lang="ko-KR" altLang="en-US" dirty="0" smtClean="0"/>
              <a:t>음악은 너무 심하게 취하지만 않는다면 일종의 아름다운 마취제이다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Nature never deceives us; it is always we who deceive ourselves. </a:t>
            </a:r>
            <a:br>
              <a:rPr lang="en-US" altLang="ko-KR" dirty="0" smtClean="0"/>
            </a:br>
            <a:r>
              <a:rPr lang="ko-KR" altLang="en-US" dirty="0" smtClean="0"/>
              <a:t>자연은 인간을 결코 속이지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우리를 속이는 것은 항상 우리 자신이다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Only the just man enjoys peace of mind. </a:t>
            </a:r>
            <a:br>
              <a:rPr lang="en-US" altLang="ko-KR" dirty="0" smtClean="0"/>
            </a:br>
            <a:r>
              <a:rPr lang="ko-KR" altLang="en-US" dirty="0" smtClean="0"/>
              <a:t>정의로운 사람만이 마음의 평화를 누린다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Pain past is pleasure. </a:t>
            </a:r>
            <a:br>
              <a:rPr lang="en-US" altLang="ko-KR" dirty="0" smtClean="0"/>
            </a:br>
            <a:r>
              <a:rPr lang="ko-KR" altLang="en-US" dirty="0" smtClean="0"/>
              <a:t>지나간 고통은 쾌락이다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Painless poverty is better than embittered wealth. </a:t>
            </a:r>
            <a:br>
              <a:rPr lang="en-US" altLang="ko-KR" dirty="0" smtClean="0"/>
            </a:br>
            <a:r>
              <a:rPr lang="ko-KR" altLang="en-US" dirty="0" smtClean="0"/>
              <a:t>고통 없는 빈곤이 괴로운 부보다 낫다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Suspicion follows close on mistrust. </a:t>
            </a:r>
            <a:br>
              <a:rPr lang="en-US" altLang="ko-KR" dirty="0" smtClean="0"/>
            </a:br>
            <a:r>
              <a:rPr lang="ko-KR" altLang="en-US" dirty="0" smtClean="0"/>
              <a:t>의혹은 불신을 뒤따른다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The difficulty in life is the choice. </a:t>
            </a:r>
            <a:br>
              <a:rPr lang="en-US" altLang="ko-KR" dirty="0" smtClean="0"/>
            </a:br>
            <a:r>
              <a:rPr lang="ko-KR" altLang="en-US" dirty="0" smtClean="0"/>
              <a:t>인생에 있어서 어려운 것은 선택이다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The most beautiful thing in the world is, of course, the world itself. </a:t>
            </a:r>
            <a:br>
              <a:rPr lang="en-US" altLang="ko-KR" dirty="0" smtClean="0"/>
            </a:br>
            <a:r>
              <a:rPr lang="ko-KR" altLang="en-US" dirty="0" smtClean="0"/>
              <a:t>세상에서 가장 아름다운 것은 물론 세상 그 자체이다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The will of a man is his happiness. </a:t>
            </a:r>
            <a:br>
              <a:rPr lang="en-US" altLang="ko-KR" dirty="0" smtClean="0"/>
            </a:br>
            <a:r>
              <a:rPr lang="ko-KR" altLang="en-US" dirty="0" smtClean="0"/>
              <a:t>인간의 의지가 곧 행복이다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The world is a beautiful book, but of little use to him who cannot read it. </a:t>
            </a:r>
            <a:br>
              <a:rPr lang="en-US" altLang="ko-KR" dirty="0" smtClean="0"/>
            </a:br>
            <a:r>
              <a:rPr lang="ko-KR" altLang="en-US" dirty="0" smtClean="0"/>
              <a:t>세상은 한 권의 아름다운 책이다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그 책을 읽을 수 없는 사람에게는 별 소용이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Things are always at their best in the beginning. </a:t>
            </a:r>
            <a:br>
              <a:rPr lang="en-US" altLang="ko-KR" dirty="0" smtClean="0"/>
            </a:br>
            <a:r>
              <a:rPr lang="ko-KR" altLang="en-US" dirty="0" smtClean="0"/>
              <a:t>사물은 항상 시작이 가장 좋다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Think like a man of action and act like man of thought. </a:t>
            </a:r>
            <a:br>
              <a:rPr lang="en-US" altLang="ko-KR" dirty="0" smtClean="0"/>
            </a:br>
            <a:r>
              <a:rPr lang="ko-KR" altLang="en-US" dirty="0" smtClean="0"/>
              <a:t>행동하는 사람처럼 생각하고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생각하는 사람처럼 행동하라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Time is but the stream I go a-fishing in. </a:t>
            </a:r>
            <a:br>
              <a:rPr lang="en-US" altLang="ko-KR" dirty="0" smtClean="0"/>
            </a:br>
            <a:r>
              <a:rPr lang="ko-KR" altLang="en-US" dirty="0" smtClean="0"/>
              <a:t>시간은 내가 그 속에서 낚시질을 하는 흐름이다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be trusted is a greater compliment than to be loved. </a:t>
            </a:r>
            <a:br>
              <a:rPr lang="en-US" altLang="ko-KR" dirty="0" smtClean="0"/>
            </a:br>
            <a:r>
              <a:rPr lang="ko-KR" altLang="en-US" dirty="0" smtClean="0"/>
              <a:t>신뢰 받는 것은 사랑 받는 것보다 더 큰 영광이다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강노지말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强弩之末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▶ </a:t>
            </a:r>
            <a:r>
              <a:rPr lang="ko-KR" altLang="en-US" dirty="0" smtClean="0"/>
              <a:t>强 강할 강</a:t>
            </a:r>
            <a:r>
              <a:rPr lang="en-US" altLang="ko-KR" dirty="0" smtClean="0"/>
              <a:t>/ </a:t>
            </a:r>
            <a:r>
              <a:rPr lang="ko-KR" altLang="en-US" dirty="0" smtClean="0"/>
              <a:t>弩 궁 노</a:t>
            </a:r>
            <a:r>
              <a:rPr lang="en-US" altLang="ko-KR" dirty="0" smtClean="0"/>
              <a:t>/ </a:t>
            </a:r>
            <a:r>
              <a:rPr lang="ko-KR" altLang="en-US" dirty="0" smtClean="0"/>
              <a:t>之 어조사 지</a:t>
            </a:r>
            <a:r>
              <a:rPr lang="en-US" altLang="ko-KR" dirty="0" smtClean="0"/>
              <a:t>/ </a:t>
            </a:r>
            <a:r>
              <a:rPr lang="ko-KR" altLang="en-US" dirty="0" smtClean="0"/>
              <a:t>末 끝 말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▶ 힘찬 활에서 </a:t>
            </a:r>
            <a:r>
              <a:rPr lang="ko-KR" altLang="en-US" dirty="0" err="1" smtClean="0"/>
              <a:t>튕겨나온</a:t>
            </a:r>
            <a:r>
              <a:rPr lang="ko-KR" altLang="en-US" dirty="0" smtClean="0"/>
              <a:t> 화살도 마지막에는 힘이 떨어져 비단조차 구멍을 뚫지 못한다는 뜻으로 아무리 강한 힘도 마지막에는 결국 쇠퇴하고 만다는 의미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To doubt is safer than to be secure. </a:t>
            </a:r>
            <a:br>
              <a:rPr lang="en-US" altLang="ko-KR" dirty="0" smtClean="0"/>
            </a:br>
            <a:r>
              <a:rPr lang="ko-KR" altLang="en-US" dirty="0" smtClean="0"/>
              <a:t>의심하는 것이 확신하는 것보다 더 안전하다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jaw-jaw is better than to war-war. </a:t>
            </a:r>
            <a:br>
              <a:rPr lang="en-US" altLang="ko-KR" dirty="0" smtClean="0"/>
            </a:br>
            <a:r>
              <a:rPr lang="ko-KR" altLang="en-US" dirty="0" smtClean="0"/>
              <a:t>전쟁보다 협상이 낫다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United we stand, divided we fall. </a:t>
            </a:r>
            <a:br>
              <a:rPr lang="en-US" altLang="ko-KR" dirty="0" smtClean="0"/>
            </a:br>
            <a:r>
              <a:rPr lang="ko-KR" altLang="en-US" dirty="0" smtClean="0"/>
              <a:t>뭉치면 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흩어지면 쓰러진다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Until the day of his death, no man can be sure of his courage. </a:t>
            </a:r>
            <a:br>
              <a:rPr lang="en-US" altLang="ko-KR" dirty="0" smtClean="0"/>
            </a:br>
            <a:r>
              <a:rPr lang="ko-KR" altLang="en-US" dirty="0" smtClean="0"/>
              <a:t>죽는 날까지는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자기의 용기를 확신할 수 있는 사람은 아무도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Waste not fresh tears over old </a:t>
            </a:r>
            <a:r>
              <a:rPr lang="en-US" altLang="ko-KR" dirty="0" err="1" smtClean="0"/>
              <a:t>griefs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지나간 슬픔에 새 눈물을 낭비하지 말라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We give advice, but we cannot give conduct. </a:t>
            </a:r>
            <a:br>
              <a:rPr lang="en-US" altLang="ko-KR" dirty="0" smtClean="0"/>
            </a:br>
            <a:r>
              <a:rPr lang="ko-KR" altLang="en-US" dirty="0" smtClean="0"/>
              <a:t>충고는 해 줄 수 있으나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행동하게 할 수는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We never know the worth of water till the well is dry. </a:t>
            </a:r>
            <a:br>
              <a:rPr lang="en-US" altLang="ko-KR" dirty="0" smtClean="0"/>
            </a:br>
            <a:r>
              <a:rPr lang="ko-KR" altLang="en-US" dirty="0" smtClean="0"/>
              <a:t>우물이 마르기까지는 물의 가치를 모른다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Weak things united become strong. </a:t>
            </a:r>
            <a:br>
              <a:rPr lang="en-US" altLang="ko-KR" dirty="0" smtClean="0"/>
            </a:br>
            <a:r>
              <a:rPr lang="ko-KR" altLang="en-US" dirty="0" smtClean="0"/>
              <a:t>약한 것도 합치면 강해진다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When money speaks, the truth keeps silent. </a:t>
            </a:r>
            <a:br>
              <a:rPr lang="en-US" altLang="ko-KR" dirty="0" smtClean="0"/>
            </a:br>
            <a:r>
              <a:rPr lang="ko-KR" altLang="en-US" dirty="0" smtClean="0"/>
              <a:t>돈이 말할 때는 진실은 입을 다문다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Where there is no desire, there will be no industry. </a:t>
            </a:r>
            <a:br>
              <a:rPr lang="en-US" altLang="ko-KR" dirty="0" smtClean="0"/>
            </a:br>
            <a:r>
              <a:rPr lang="ko-KR" altLang="en-US" dirty="0" smtClean="0"/>
              <a:t>욕망이 없는 곳에는 근면도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Who begins too much accomplishes little. </a:t>
            </a:r>
            <a:br>
              <a:rPr lang="en-US" altLang="ko-KR" dirty="0" smtClean="0"/>
            </a:br>
            <a:r>
              <a:rPr lang="ko-KR" altLang="en-US" dirty="0" smtClean="0"/>
              <a:t>너무 많이 시작하는 사람은 성취하는 것이 별로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Who knows much believes the less. </a:t>
            </a:r>
            <a:br>
              <a:rPr lang="en-US" altLang="ko-KR" dirty="0" smtClean="0"/>
            </a:br>
            <a:r>
              <a:rPr lang="ko-KR" altLang="en-US" dirty="0" smtClean="0"/>
              <a:t>많이 아는 사람일수록 적게 믿는다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동서양고전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양일용의 </a:t>
            </a:r>
            <a:r>
              <a:rPr lang="ko-KR" altLang="en-US" b="1" dirty="0">
                <a:hlinkClick r:id="rId2"/>
              </a:rPr>
              <a:t>고전</a:t>
            </a:r>
            <a:r>
              <a:rPr lang="ko-KR" altLang="en-US" dirty="0">
                <a:hlinkClick r:id="rId2"/>
              </a:rPr>
              <a:t>음악실 </a:t>
            </a:r>
            <a:r>
              <a:rPr lang="en-US" altLang="ko-KR" dirty="0">
                <a:hlinkClick r:id="rId2"/>
              </a:rPr>
              <a:t>: '</a:t>
            </a:r>
            <a:r>
              <a:rPr lang="ko-KR" altLang="en-US" dirty="0">
                <a:hlinkClick r:id="rId2"/>
              </a:rPr>
              <a:t>미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>
                <a:hlinkClick r:id="rId2"/>
              </a:rPr>
              <a:t>美</a:t>
            </a:r>
            <a:r>
              <a:rPr lang="en-US" altLang="ko-KR" dirty="0">
                <a:hlinkClick r:id="rId2"/>
              </a:rPr>
              <a:t>)'</a:t>
            </a:r>
            <a:r>
              <a:rPr lang="ko-KR" altLang="en-US" dirty="0">
                <a:hlinkClick r:id="rId2"/>
              </a:rPr>
              <a:t>를 둘러싼 </a:t>
            </a:r>
            <a:r>
              <a:rPr lang="ko-KR" altLang="en-US" b="1" dirty="0">
                <a:hlinkClick r:id="rId2"/>
              </a:rPr>
              <a:t>동서양</a:t>
            </a:r>
            <a:r>
              <a:rPr lang="ko-KR" altLang="en-US" dirty="0">
                <a:hlinkClick r:id="rId2"/>
              </a:rPr>
              <a:t>의 차이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 err="1">
                <a:hlinkClick r:id="rId3"/>
              </a:rPr>
              <a:t>사마천의</a:t>
            </a:r>
            <a:r>
              <a:rPr lang="ko-KR" altLang="en-US" dirty="0">
                <a:hlinkClick r:id="rId3"/>
              </a:rPr>
              <a:t> 사기는 어떻게 쓰여졌나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 err="1">
                <a:hlinkClick r:id="rId4"/>
              </a:rPr>
              <a:t>사마천의</a:t>
            </a:r>
            <a:r>
              <a:rPr lang="ko-KR" altLang="en-US" dirty="0">
                <a:hlinkClick r:id="rId4"/>
              </a:rPr>
              <a:t> 사기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감동적인 명대사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wmv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 err="1">
                <a:hlinkClick r:id="rId5"/>
              </a:rPr>
              <a:t>찰스</a:t>
            </a:r>
            <a:r>
              <a:rPr lang="ko-KR" altLang="en-US" dirty="0">
                <a:hlinkClick r:id="rId5"/>
              </a:rPr>
              <a:t> 다윈의 일생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wmv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동서양고전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칼 마르크스의 일생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찰스</a:t>
            </a:r>
            <a:r>
              <a:rPr lang="ko-KR" altLang="en-US" dirty="0">
                <a:hlinkClick r:id="rId3"/>
              </a:rPr>
              <a:t> 다윈의 학창 시절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플라톤은 레슬링 선수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wmv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칼 마르크스의 일화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wmv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장 </a:t>
            </a:r>
            <a:r>
              <a:rPr lang="ko-KR" altLang="en-US" dirty="0" err="1">
                <a:hlinkClick r:id="rId6"/>
              </a:rPr>
              <a:t>자크</a:t>
            </a:r>
            <a:r>
              <a:rPr lang="ko-KR" altLang="en-US" dirty="0">
                <a:hlinkClick r:id="rId6"/>
              </a:rPr>
              <a:t> 루소의 일생</a:t>
            </a:r>
            <a:r>
              <a:rPr lang="en-US" altLang="ko-KR" dirty="0">
                <a:hlinkClick r:id="rId6"/>
              </a:rPr>
              <a:t>.</a:t>
            </a:r>
            <a:r>
              <a:rPr lang="en-US" altLang="ko-KR" dirty="0" err="1">
                <a:hlinkClick r:id="rId6"/>
              </a:rPr>
              <a:t>wmv</a:t>
            </a:r>
            <a:r>
              <a:rPr lang="en-US" altLang="ko-KR" dirty="0">
                <a:hlinkClick r:id="rId6"/>
              </a:rPr>
              <a:t>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동서양고전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데카르트의 일생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수사학의 저자 키케로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삼국유사의 저자 </a:t>
            </a:r>
            <a:r>
              <a:rPr lang="ko-KR" altLang="en-US" dirty="0" err="1">
                <a:hlinkClick r:id="rId4"/>
              </a:rPr>
              <a:t>일연스님</a:t>
            </a:r>
            <a:r>
              <a:rPr lang="en-US" altLang="ko-KR" dirty="0">
                <a:hlinkClick r:id="rId4"/>
              </a:rPr>
              <a:t>.</a:t>
            </a:r>
            <a:r>
              <a:rPr lang="en-US" altLang="ko-KR" dirty="0" err="1">
                <a:hlinkClick r:id="rId4"/>
              </a:rPr>
              <a:t>wmv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다산 정약용 선생 라이프 스토리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wmv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공자는 노나라 말단 공무원</a:t>
            </a:r>
            <a:r>
              <a:rPr lang="en-US" altLang="ko-KR" dirty="0">
                <a:hlinkClick r:id="rId6"/>
              </a:rPr>
              <a:t>.</a:t>
            </a:r>
            <a:r>
              <a:rPr lang="en-US" altLang="ko-KR" dirty="0" err="1">
                <a:hlinkClick r:id="rId6"/>
              </a:rPr>
              <a:t>wmv</a:t>
            </a:r>
            <a:r>
              <a:rPr lang="en-US" altLang="ko-KR" dirty="0">
                <a:hlinkClick r:id="rId6"/>
              </a:rPr>
              <a:t>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동서양고전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r>
              <a:rPr lang="en-US" altLang="ko-KR" b="1" dirty="0">
                <a:hlinkClick r:id="rId2"/>
              </a:rPr>
              <a:t>Classic Literature</a:t>
            </a:r>
            <a:r>
              <a:rPr lang="en-US" altLang="ko-KR" dirty="0">
                <a:hlinkClick r:id="rId2"/>
              </a:rPr>
              <a:t> Series - Charles Dickens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3"/>
              </a:rPr>
              <a:t>Classic Literature</a:t>
            </a:r>
            <a:r>
              <a:rPr lang="en-US" altLang="ko-KR" dirty="0">
                <a:hlinkClick r:id="rId3"/>
              </a:rPr>
              <a:t> - Jane Austen </a:t>
            </a:r>
            <a:r>
              <a:rPr lang="en-US" altLang="ko-KR" dirty="0" err="1">
                <a:hlinkClick r:id="rId3"/>
              </a:rPr>
              <a:t>audiobook</a:t>
            </a:r>
            <a:r>
              <a:rPr lang="en-US" altLang="ko-KR" dirty="0">
                <a:hlinkClick r:id="rId3"/>
              </a:rPr>
              <a:t> mp3 -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err="1">
                <a:hlinkClick r:id="rId4"/>
              </a:rPr>
              <a:t>Hitchens</a:t>
            </a:r>
            <a:r>
              <a:rPr lang="en-US" altLang="ko-KR" dirty="0">
                <a:hlinkClick r:id="rId4"/>
              </a:rPr>
              <a:t> and Rushdie Play at Rebranding </a:t>
            </a:r>
            <a:r>
              <a:rPr lang="en-US" altLang="ko-KR" b="1" dirty="0">
                <a:hlinkClick r:id="rId4"/>
              </a:rPr>
              <a:t>Classic Literature</a:t>
            </a:r>
            <a:r>
              <a:rPr lang="en-US" altLang="ko-KR" dirty="0">
                <a:hlinkClick r:id="rId4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5"/>
              </a:rPr>
              <a:t>Classic Literature</a:t>
            </a:r>
            <a:r>
              <a:rPr lang="en-US" altLang="ko-KR" dirty="0">
                <a:hlinkClick r:id="rId5"/>
              </a:rPr>
              <a:t> Series - Jane Austen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동서양고전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>
                <a:hlinkClick r:id="rId2"/>
              </a:rPr>
              <a:t>The </a:t>
            </a:r>
            <a:r>
              <a:rPr lang="en-US" altLang="ko-KR" dirty="0" err="1">
                <a:hlinkClick r:id="rId2"/>
              </a:rPr>
              <a:t>Brontë</a:t>
            </a:r>
            <a:r>
              <a:rPr lang="en-US" altLang="ko-KR" dirty="0">
                <a:hlinkClick r:id="rId2"/>
              </a:rPr>
              <a:t> Sisters - </a:t>
            </a:r>
            <a:r>
              <a:rPr lang="en-US" altLang="ko-KR" b="1" dirty="0">
                <a:hlinkClick r:id="rId2"/>
              </a:rPr>
              <a:t>Classic Literature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William Shakespeare - </a:t>
            </a:r>
            <a:r>
              <a:rPr lang="en-US" altLang="ko-KR" b="1" dirty="0">
                <a:hlinkClick r:id="rId3"/>
              </a:rPr>
              <a:t>Classic Literature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4"/>
              </a:rPr>
              <a:t>Classic literature</a:t>
            </a:r>
            <a:r>
              <a:rPr lang="en-US" altLang="ko-KR" dirty="0">
                <a:hlinkClick r:id="rId4"/>
              </a:rPr>
              <a:t> through the eyes of the modern teenage </a:t>
            </a:r>
            <a:r>
              <a:rPr lang="en-US" altLang="ko-KR" b="1" dirty="0">
                <a:hlinkClick r:id="rId4"/>
              </a:rPr>
              <a:t>...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5"/>
              </a:rPr>
              <a:t>Classic Literature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동서양고전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>
                <a:hlinkClick r:id="rId2"/>
              </a:rPr>
              <a:t>Classic Literature</a:t>
            </a:r>
            <a:r>
              <a:rPr lang="en-US" altLang="ko-KR" dirty="0">
                <a:hlinkClick r:id="rId2"/>
              </a:rPr>
              <a:t> - William Shakespeare - </a:t>
            </a:r>
            <a:r>
              <a:rPr lang="en-US" altLang="ko-KR" b="1" dirty="0" smtClean="0">
                <a:hlinkClick r:id="rId2"/>
              </a:rPr>
              <a:t>You</a:t>
            </a:r>
          </a:p>
          <a:p>
            <a:endParaRPr lang="en-US" altLang="ko-KR" b="1" dirty="0">
              <a:hlinkClick r:id="rId2"/>
            </a:endParaRPr>
          </a:p>
          <a:p>
            <a:r>
              <a:rPr lang="en-US" altLang="ko-KR" dirty="0">
                <a:hlinkClick r:id="rId3"/>
              </a:rPr>
              <a:t>International </a:t>
            </a:r>
            <a:r>
              <a:rPr lang="en-US" altLang="ko-KR" b="1" dirty="0">
                <a:hlinkClick r:id="rId3"/>
              </a:rPr>
              <a:t>Philosophy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r>
              <a:rPr lang="en-US" altLang="ko-KR" b="1" dirty="0" smtClean="0">
                <a:hlinkClick r:id="rId2"/>
              </a:rPr>
              <a:t>Tube</a:t>
            </a:r>
            <a:r>
              <a:rPr lang="en-US" altLang="ko-KR" dirty="0" smtClean="0"/>
              <a:t> </a:t>
            </a:r>
          </a:p>
          <a:p>
            <a:endParaRPr lang="en-US" altLang="ko-KR" dirty="0"/>
          </a:p>
          <a:p>
            <a:r>
              <a:rPr lang="en-US" altLang="ko-KR" b="1" dirty="0">
                <a:hlinkClick r:id="rId4"/>
              </a:rPr>
              <a:t>Philosophy</a:t>
            </a:r>
            <a:r>
              <a:rPr lang="en-US" altLang="ko-KR" dirty="0">
                <a:hlinkClick r:id="rId4"/>
              </a:rPr>
              <a:t> Talk: </a:t>
            </a:r>
            <a:r>
              <a:rPr lang="en-US" altLang="ko-KR" b="1" dirty="0">
                <a:hlinkClick r:id="rId4"/>
              </a:rPr>
              <a:t>Philosophy</a:t>
            </a:r>
            <a:r>
              <a:rPr lang="en-US" altLang="ko-KR" dirty="0">
                <a:hlinkClick r:id="rId4"/>
              </a:rPr>
              <a:t> For Children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Jesus as </a:t>
            </a:r>
            <a:r>
              <a:rPr lang="en-US" altLang="ko-KR" b="1" dirty="0">
                <a:hlinkClick r:id="rId5"/>
              </a:rPr>
              <a:t>Philosopher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Erich Fromm Philosopher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Erich Fromm</a:t>
            </a:r>
            <a:r>
              <a:rPr lang="en-US" altLang="ko-KR" dirty="0">
                <a:hlinkClick r:id="rId2"/>
              </a:rPr>
              <a:t> Interview Excerpt 4 -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b="1" dirty="0">
                <a:hlinkClick r:id="rId3"/>
              </a:rPr>
              <a:t>Erich Fromm</a:t>
            </a:r>
            <a:r>
              <a:rPr lang="en-US" altLang="ko-KR" dirty="0">
                <a:hlinkClick r:id="rId3"/>
              </a:rPr>
              <a:t> Interview Excerpt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4"/>
              </a:rPr>
              <a:t>Erich Fromm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Academic Coaching Philosopher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>
                <a:hlinkClick r:id="rId2"/>
              </a:rPr>
              <a:t>Academic Coaching</a:t>
            </a:r>
            <a:r>
              <a:rPr lang="en-US" altLang="ko-KR" dirty="0">
                <a:hlinkClick r:id="rId2"/>
              </a:rPr>
              <a:t> Services Match Teachers and Students - </a:t>
            </a:r>
            <a:r>
              <a:rPr lang="en-US" altLang="ko-KR" b="1" dirty="0">
                <a:hlinkClick r:id="rId2"/>
              </a:rPr>
              <a:t>Video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MU MBB head </a:t>
            </a:r>
            <a:r>
              <a:rPr lang="en-US" altLang="ko-KR" b="1" dirty="0">
                <a:hlinkClick r:id="rId3"/>
              </a:rPr>
              <a:t>coach</a:t>
            </a:r>
            <a:r>
              <a:rPr lang="en-US" altLang="ko-KR" dirty="0">
                <a:hlinkClick r:id="rId3"/>
              </a:rPr>
              <a:t> Frank </a:t>
            </a:r>
            <a:r>
              <a:rPr lang="en-US" altLang="ko-KR" dirty="0" err="1">
                <a:hlinkClick r:id="rId3"/>
              </a:rPr>
              <a:t>Haith's</a:t>
            </a:r>
            <a:r>
              <a:rPr lang="en-US" altLang="ko-KR" dirty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basketball </a:t>
            </a:r>
            <a:r>
              <a:rPr lang="en-US" altLang="ko-KR" b="1" dirty="0">
                <a:hlinkClick r:id="rId3"/>
              </a:rPr>
              <a:t>philosophy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HNU Women's Soccer Recruiting.mov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>
                <a:hlinkClick r:id="rId5"/>
              </a:rPr>
              <a:t>Coaching Philosophy</a:t>
            </a:r>
            <a:r>
              <a:rPr lang="en-US" altLang="ko-KR" dirty="0">
                <a:hlinkClick r:id="rId5"/>
              </a:rPr>
              <a:t> | Jackie Black, Ph. D.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故事成語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r>
              <a:rPr lang="zh-TW" altLang="en-US" b="1" dirty="0">
                <a:hlinkClick r:id="rId2"/>
              </a:rPr>
              <a:t>故事成語</a:t>
            </a:r>
            <a:r>
              <a:rPr lang="zh-TW" altLang="en-US" dirty="0">
                <a:hlinkClick r:id="rId2"/>
              </a:rPr>
              <a:t>：天衣無縫</a:t>
            </a:r>
            <a:r>
              <a:rPr lang="en-US" altLang="zh-TW" dirty="0">
                <a:hlinkClick r:id="rId2"/>
              </a:rPr>
              <a:t>- YouTube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endParaRPr lang="en-US" altLang="ko-KR" dirty="0"/>
          </a:p>
          <a:p>
            <a:r>
              <a:rPr lang="zh-TW" altLang="en-US" b="1" dirty="0">
                <a:hlinkClick r:id="rId3"/>
              </a:rPr>
              <a:t>故事成語</a:t>
            </a:r>
            <a:r>
              <a:rPr lang="zh-TW" altLang="en-US" dirty="0">
                <a:hlinkClick r:id="rId3"/>
              </a:rPr>
              <a:t>：黃粱一夢</a:t>
            </a:r>
            <a:r>
              <a:rPr lang="en-US" altLang="zh-TW" dirty="0">
                <a:hlinkClick r:id="rId3"/>
              </a:rPr>
              <a:t>- YouTube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故事成語</a:t>
            </a:r>
            <a:r>
              <a:rPr lang="ko-KR" altLang="en-US" dirty="0">
                <a:hlinkClick r:id="rId4"/>
              </a:rPr>
              <a:t>～守株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ja-JP" altLang="en-US" b="1" dirty="0">
                <a:hlinkClick r:id="rId5"/>
              </a:rPr>
              <a:t>故事成語</a:t>
            </a:r>
            <a:r>
              <a:rPr lang="ja-JP" altLang="en-US" dirty="0">
                <a:hlinkClick r:id="rId5"/>
              </a:rPr>
              <a:t>・ことわざ｜索引</a:t>
            </a:r>
            <a:r>
              <a:rPr lang="ja-JP" altLang="en-US" dirty="0"/>
              <a:t> 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ko-KR" altLang="en-US" b="1" dirty="0">
                <a:hlinkClick r:id="rId6"/>
              </a:rPr>
              <a:t>故事成語</a:t>
            </a:r>
            <a:r>
              <a:rPr lang="ko-KR" altLang="en-US" dirty="0">
                <a:hlinkClick r:id="rId6"/>
              </a:rPr>
              <a:t>～蛇足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en-US" altLang="ko-KR" dirty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Coaching Philosophy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>
                <a:hlinkClick r:id="rId2"/>
              </a:rPr>
              <a:t>Coaching Philosophy</a:t>
            </a:r>
            <a:r>
              <a:rPr lang="en-US" altLang="ko-KR" dirty="0">
                <a:hlinkClick r:id="rId2"/>
              </a:rPr>
              <a:t> with Joe Torre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Norma Plummer - </a:t>
            </a:r>
            <a:r>
              <a:rPr lang="en-US" altLang="ko-KR" b="1" dirty="0">
                <a:hlinkClick r:id="rId3"/>
              </a:rPr>
              <a:t>Coaching Philosophy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>
                <a:hlinkClick r:id="rId4"/>
              </a:rPr>
              <a:t>Colts </a:t>
            </a:r>
            <a:r>
              <a:rPr lang="en-US" altLang="ko-KR" b="1" dirty="0">
                <a:hlinkClick r:id="rId4"/>
              </a:rPr>
              <a:t>Coaching Philosophy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Rusty </a:t>
            </a:r>
            <a:r>
              <a:rPr lang="en-US" altLang="ko-KR" dirty="0" err="1">
                <a:hlinkClick r:id="rId5"/>
              </a:rPr>
              <a:t>Rainbolt</a:t>
            </a:r>
            <a:r>
              <a:rPr lang="en-US" altLang="ko-KR" dirty="0">
                <a:hlinkClick r:id="rId5"/>
              </a:rPr>
              <a:t>-</a:t>
            </a:r>
            <a:r>
              <a:rPr lang="en-US" altLang="ko-KR" b="1" dirty="0">
                <a:hlinkClick r:id="rId5"/>
              </a:rPr>
              <a:t>Coaching Philosophy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Coaching Philosophy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>
                <a:hlinkClick r:id="rId2"/>
              </a:rPr>
              <a:t>Pete Carroll Win Forever </a:t>
            </a:r>
            <a:r>
              <a:rPr lang="en-US" altLang="ko-KR" b="1" dirty="0">
                <a:hlinkClick r:id="rId2"/>
              </a:rPr>
              <a:t>Coaching Philosophy</a:t>
            </a:r>
            <a:r>
              <a:rPr lang="en-US" altLang="ko-KR" dirty="0">
                <a:hlinkClick r:id="rId2"/>
              </a:rPr>
              <a:t> for LA </a:t>
            </a:r>
            <a:r>
              <a:rPr lang="en-US" altLang="ko-KR" b="1" dirty="0">
                <a:hlinkClick r:id="rId2"/>
              </a:rPr>
              <a:t>...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Field Hockey: </a:t>
            </a:r>
            <a:r>
              <a:rPr lang="en-US" altLang="ko-KR" b="1" dirty="0">
                <a:hlinkClick r:id="rId3"/>
              </a:rPr>
              <a:t>Coaching Philosophy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Women's Volleyball: </a:t>
            </a:r>
            <a:r>
              <a:rPr lang="en-US" altLang="ko-KR" b="1" dirty="0">
                <a:hlinkClick r:id="rId4"/>
              </a:rPr>
              <a:t>Coaching Philosophy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Eric </a:t>
            </a:r>
            <a:r>
              <a:rPr lang="en-US" altLang="ko-KR" dirty="0" err="1">
                <a:hlinkClick r:id="rId5"/>
              </a:rPr>
              <a:t>Musselman</a:t>
            </a:r>
            <a:r>
              <a:rPr lang="en-US" altLang="ko-KR" dirty="0">
                <a:hlinkClick r:id="rId5"/>
              </a:rPr>
              <a:t> on his </a:t>
            </a:r>
            <a:r>
              <a:rPr lang="en-US" altLang="ko-KR" b="1" dirty="0">
                <a:hlinkClick r:id="rId5"/>
              </a:rPr>
              <a:t>coaching philosophy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LITERACTURE QUOTES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err="1">
                <a:hlinkClick r:id="rId2"/>
              </a:rPr>
              <a:t>english</a:t>
            </a:r>
            <a:r>
              <a:rPr lang="en-US" altLang="ko-KR" dirty="0">
                <a:hlinkClick r:id="rId2"/>
              </a:rPr>
              <a:t> </a:t>
            </a:r>
            <a:r>
              <a:rPr lang="en-US" altLang="ko-KR" b="1" dirty="0">
                <a:hlinkClick r:id="rId2"/>
              </a:rPr>
              <a:t>literary quotes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Famous </a:t>
            </a:r>
            <a:r>
              <a:rPr lang="en-US" altLang="ko-KR" b="1" dirty="0">
                <a:hlinkClick r:id="rId3"/>
              </a:rPr>
              <a:t>quotes</a:t>
            </a:r>
            <a:r>
              <a:rPr lang="en-US" altLang="ko-KR" dirty="0">
                <a:hlinkClick r:id="rId3"/>
              </a:rPr>
              <a:t> from </a:t>
            </a:r>
            <a:r>
              <a:rPr lang="en-US" altLang="ko-KR" b="1" dirty="0">
                <a:hlinkClick r:id="rId3"/>
              </a:rPr>
              <a:t>literature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Help With Your English </a:t>
            </a:r>
            <a:r>
              <a:rPr lang="en-US" altLang="ko-KR" b="1" dirty="0">
                <a:hlinkClick r:id="rId4"/>
              </a:rPr>
              <a:t>Lit</a:t>
            </a:r>
            <a:r>
              <a:rPr lang="en-US" altLang="ko-KR" dirty="0">
                <a:hlinkClick r:id="rId4"/>
              </a:rPr>
              <a:t>. Essays #7 - More About </a:t>
            </a:r>
            <a:r>
              <a:rPr lang="en-US" altLang="ko-KR" b="1" dirty="0">
                <a:hlinkClick r:id="rId4"/>
              </a:rPr>
              <a:t>Quotes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Chandler Burr on the great </a:t>
            </a:r>
            <a:r>
              <a:rPr lang="en-US" altLang="ko-KR" b="1" dirty="0">
                <a:hlinkClick r:id="rId5"/>
              </a:rPr>
              <a:t>quotes</a:t>
            </a:r>
            <a:r>
              <a:rPr lang="en-US" altLang="ko-KR" dirty="0">
                <a:hlinkClick r:id="rId5"/>
              </a:rPr>
              <a:t> from </a:t>
            </a:r>
            <a:r>
              <a:rPr lang="en-US" altLang="ko-KR" b="1" dirty="0">
                <a:hlinkClick r:id="rId5"/>
              </a:rPr>
              <a:t>literature</a:t>
            </a:r>
            <a:r>
              <a:rPr lang="en-US" altLang="ko-KR" dirty="0">
                <a:hlinkClick r:id="rId5"/>
              </a:rPr>
              <a:t> </a:t>
            </a:r>
            <a:r>
              <a:rPr lang="en-US" altLang="ko-KR" b="1" dirty="0">
                <a:hlinkClick r:id="rId5"/>
              </a:rPr>
              <a:t>...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LITERACTURE QUOTES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>
                <a:hlinkClick r:id="rId2"/>
              </a:rPr>
              <a:t>Purdue OWL: Writing About </a:t>
            </a:r>
            <a:r>
              <a:rPr lang="en-US" altLang="ko-KR" b="1" dirty="0" smtClean="0">
                <a:hlinkClick r:id="rId2"/>
              </a:rPr>
              <a:t>Literature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3"/>
              </a:rPr>
              <a:t>Help with your English </a:t>
            </a:r>
            <a:r>
              <a:rPr lang="en-US" altLang="ko-KR" b="1" dirty="0">
                <a:hlinkClick r:id="rId3"/>
              </a:rPr>
              <a:t>Lit</a:t>
            </a:r>
            <a:r>
              <a:rPr lang="en-US" altLang="ko-KR" dirty="0">
                <a:hlinkClick r:id="rId3"/>
              </a:rPr>
              <a:t>. Essay #6 - </a:t>
            </a:r>
            <a:r>
              <a:rPr lang="en-US" altLang="ko-KR" b="1" dirty="0">
                <a:hlinkClick r:id="rId3"/>
              </a:rPr>
              <a:t>quotations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pt-BR" altLang="ko-KR" b="1" dirty="0">
                <a:hlinkClick r:id="rId4"/>
              </a:rPr>
              <a:t>Literature</a:t>
            </a:r>
            <a:r>
              <a:rPr lang="pt-BR" altLang="ko-KR" dirty="0">
                <a:hlinkClick r:id="rId4"/>
              </a:rPr>
              <a:t> Poetry - A* Exemplar - 4 Poem Essay - </a:t>
            </a:r>
            <a:r>
              <a:rPr lang="pt-BR" altLang="ko-KR" b="1" dirty="0" smtClean="0">
                <a:hlinkClick r:id="rId4"/>
              </a:rPr>
              <a:t>YouTube</a:t>
            </a:r>
            <a:endParaRPr lang="pt-BR" altLang="ko-KR" b="1" dirty="0" smtClean="0"/>
          </a:p>
          <a:p>
            <a:endParaRPr lang="pt-BR" altLang="ko-KR" b="1" dirty="0"/>
          </a:p>
          <a:p>
            <a:r>
              <a:rPr lang="en-US" altLang="ko-KR" dirty="0">
                <a:hlinkClick r:id="rId5"/>
              </a:rPr>
              <a:t>Instructional Leadership: </a:t>
            </a:r>
            <a:r>
              <a:rPr lang="en-US" altLang="ko-KR" b="1" dirty="0">
                <a:hlinkClick r:id="rId5"/>
              </a:rPr>
              <a:t>Literature</a:t>
            </a:r>
            <a:r>
              <a:rPr lang="en-US" altLang="ko-KR" dirty="0">
                <a:hlinkClick r:id="rId5"/>
              </a:rPr>
              <a:t> Review and </a:t>
            </a:r>
            <a:r>
              <a:rPr lang="en-US" altLang="ko-KR" b="1" dirty="0">
                <a:hlinkClick r:id="rId5"/>
              </a:rPr>
              <a:t>Notable Quotes</a:t>
            </a:r>
            <a:endParaRPr lang="pt-BR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Famous quotes from literature - 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>
                <a:hlinkClick r:id="rId2"/>
              </a:rPr>
              <a:t>Famous quotes from literature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3"/>
              </a:rPr>
              <a:t>Mad Countess </a:t>
            </a:r>
            <a:r>
              <a:rPr lang="en-US" altLang="ko-KR" b="1" dirty="0">
                <a:hlinkClick r:id="rId3"/>
              </a:rPr>
              <a:t>Quote</a:t>
            </a:r>
            <a:r>
              <a:rPr lang="en-US" altLang="ko-KR" dirty="0">
                <a:hlinkClick r:id="rId3"/>
              </a:rPr>
              <a:t> Puzzles </a:t>
            </a:r>
            <a:r>
              <a:rPr lang="en-US" altLang="ko-KR" dirty="0" err="1">
                <a:hlinkClick r:id="rId3"/>
              </a:rPr>
              <a:t>highhopes</a:t>
            </a:r>
            <a:r>
              <a:rPr lang="en-US" altLang="ko-KR" dirty="0">
                <a:hlinkClick r:id="rId3"/>
              </a:rPr>
              <a:t> no. 10 -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4"/>
              </a:rPr>
              <a:t>Chandler Burr on the </a:t>
            </a:r>
            <a:r>
              <a:rPr lang="en-US" altLang="ko-KR" b="1" dirty="0">
                <a:hlinkClick r:id="rId4"/>
              </a:rPr>
              <a:t>great quotes from literature</a:t>
            </a:r>
            <a:r>
              <a:rPr lang="en-US" altLang="ko-KR" dirty="0">
                <a:hlinkClick r:id="rId4"/>
              </a:rPr>
              <a:t> </a:t>
            </a:r>
            <a:r>
              <a:rPr lang="en-US" altLang="ko-KR" b="1" dirty="0">
                <a:hlinkClick r:id="rId4"/>
              </a:rPr>
              <a:t>...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5"/>
              </a:rPr>
              <a:t>Quotable Reading </a:t>
            </a:r>
            <a:r>
              <a:rPr lang="en-US" altLang="ko-KR" b="1" dirty="0" smtClean="0">
                <a:hlinkClick r:id="rId5"/>
              </a:rPr>
              <a:t>Quotes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Famous quotes from literature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Quotes</a:t>
            </a:r>
            <a:r>
              <a:rPr lang="en-US" altLang="ko-KR" dirty="0">
                <a:hlinkClick r:id="rId2"/>
              </a:rPr>
              <a:t> and </a:t>
            </a:r>
            <a:r>
              <a:rPr lang="en-US" altLang="ko-KR" b="1" dirty="0">
                <a:hlinkClick r:id="rId2"/>
              </a:rPr>
              <a:t>Famous</a:t>
            </a:r>
            <a:r>
              <a:rPr lang="en-US" altLang="ko-KR" dirty="0">
                <a:hlinkClick r:id="rId2"/>
              </a:rPr>
              <a:t> Sayings - The </a:t>
            </a:r>
            <a:r>
              <a:rPr lang="en-US" altLang="ko-KR" b="1" dirty="0">
                <a:hlinkClick r:id="rId2"/>
              </a:rPr>
              <a:t>Quotations</a:t>
            </a:r>
            <a:r>
              <a:rPr lang="en-US" altLang="ko-KR" dirty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Page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3"/>
              </a:rPr>
              <a:t>Quotes from Literature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dirty="0" err="1" smtClean="0">
                <a:hlinkClick r:id="rId3"/>
              </a:rPr>
              <a:t>LitQuotes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4"/>
              </a:rPr>
              <a:t>Famous Quotes</a:t>
            </a:r>
            <a:r>
              <a:rPr lang="en-US" altLang="ko-KR" dirty="0">
                <a:hlinkClick r:id="rId4"/>
              </a:rPr>
              <a:t>, Poems, Movie and TV </a:t>
            </a:r>
            <a:r>
              <a:rPr lang="en-US" altLang="ko-KR" b="1" dirty="0">
                <a:hlinkClick r:id="rId4"/>
              </a:rPr>
              <a:t>Quotes</a:t>
            </a:r>
            <a:r>
              <a:rPr lang="en-US" altLang="ko-KR" dirty="0">
                <a:hlinkClick r:id="rId4"/>
              </a:rPr>
              <a:t> and </a:t>
            </a:r>
            <a:r>
              <a:rPr lang="en-US" altLang="ko-KR" dirty="0" smtClean="0">
                <a:hlinkClick r:id="rId4"/>
              </a:rPr>
              <a:t>Dialogues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Famous quotes from literature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Literature Quotes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Literary Quotes</a:t>
            </a:r>
            <a:r>
              <a:rPr lang="en-US" altLang="ko-KR" dirty="0">
                <a:hlinkClick r:id="rId2"/>
              </a:rPr>
              <a:t> About </a:t>
            </a:r>
            <a:r>
              <a:rPr lang="en-US" altLang="ko-KR" b="1" dirty="0">
                <a:hlinkClick r:id="rId2"/>
              </a:rPr>
              <a:t>Literature</a:t>
            </a:r>
            <a:r>
              <a:rPr lang="en-US" altLang="ko-KR" dirty="0">
                <a:hlinkClick r:id="rId2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3"/>
              </a:rPr>
              <a:t>Literature Quotes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dirty="0" err="1">
                <a:hlinkClick r:id="rId3"/>
              </a:rPr>
              <a:t>eQuotes</a:t>
            </a:r>
            <a:r>
              <a:rPr lang="en-US" altLang="ko-KR" dirty="0">
                <a:hlinkClick r:id="rId3"/>
              </a:rPr>
              <a:t> - A </a:t>
            </a:r>
            <a:r>
              <a:rPr lang="en-US" altLang="ko-KR" b="1" dirty="0">
                <a:hlinkClick r:id="rId3"/>
              </a:rPr>
              <a:t>Famous Quotes</a:t>
            </a:r>
            <a:r>
              <a:rPr lang="en-US" altLang="ko-KR" dirty="0">
                <a:hlinkClick r:id="rId3"/>
              </a:rPr>
              <a:t> Wiki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The Best </a:t>
            </a:r>
            <a:r>
              <a:rPr lang="en-US" altLang="ko-KR" b="1" dirty="0">
                <a:hlinkClick r:id="rId4"/>
              </a:rPr>
              <a:t>Literature Quotes</a:t>
            </a:r>
            <a:r>
              <a:rPr lang="en-US" altLang="ko-KR" dirty="0">
                <a:hlinkClick r:id="rId4"/>
              </a:rPr>
              <a:t>, Sayings, and Phrases - 1 to </a:t>
            </a:r>
            <a:r>
              <a:rPr lang="en-US" altLang="ko-KR" dirty="0" smtClean="0">
                <a:hlinkClick r:id="rId4"/>
              </a:rPr>
              <a:t>10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Famous quotes from literature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>
                <a:hlinkClick r:id="rId2"/>
              </a:rPr>
              <a:t>Famous quotes from literature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dirty="0" smtClean="0">
                <a:hlinkClick r:id="rId2"/>
              </a:rPr>
              <a:t>YouTube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3"/>
              </a:rPr>
              <a:t>Famous Literature Quotes</a:t>
            </a:r>
            <a:r>
              <a:rPr lang="en-US" altLang="ko-KR" dirty="0">
                <a:hlinkClick r:id="rId3"/>
              </a:rPr>
              <a:t> and Sayings: </a:t>
            </a:r>
            <a:r>
              <a:rPr lang="en-US" altLang="ko-KR" b="1" dirty="0">
                <a:hlinkClick r:id="rId3"/>
              </a:rPr>
              <a:t>Literature Quotations</a:t>
            </a:r>
            <a:r>
              <a:rPr lang="en-US" altLang="ko-KR" dirty="0">
                <a:hlinkClick r:id="rId3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4"/>
              </a:rPr>
              <a:t>Literature Quotes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dirty="0" err="1" smtClean="0">
                <a:hlinkClick r:id="rId4"/>
              </a:rPr>
              <a:t>BrainyQuote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Made-up quotes? Funny Quotes? </a:t>
            </a:r>
            <a:r>
              <a:rPr lang="en-US" altLang="ko-KR" b="1" dirty="0">
                <a:hlinkClick r:id="rId5"/>
              </a:rPr>
              <a:t>Famous Quotes</a:t>
            </a:r>
            <a:r>
              <a:rPr lang="en-US" altLang="ko-KR" dirty="0">
                <a:hlinkClick r:id="rId5"/>
              </a:rPr>
              <a:t>? - </a:t>
            </a:r>
            <a:r>
              <a:rPr lang="en-US" altLang="ko-KR" b="1" dirty="0">
                <a:hlinkClick r:id="rId5"/>
              </a:rPr>
              <a:t>Literature</a:t>
            </a:r>
            <a:r>
              <a:rPr lang="en-US" altLang="ko-KR" dirty="0">
                <a:hlinkClick r:id="rId5"/>
              </a:rPr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Famous quotes from literature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Learn Skills With </a:t>
            </a:r>
            <a:r>
              <a:rPr lang="en-US" altLang="ko-KR" b="1" dirty="0">
                <a:hlinkClick r:id="rId2"/>
              </a:rPr>
              <a:t>Famous Quotes From Literature</a:t>
            </a:r>
            <a:r>
              <a:rPr lang="en-US" altLang="ko-KR" dirty="0">
                <a:hlinkClick r:id="rId2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The reasons why a student should </a:t>
            </a:r>
            <a:r>
              <a:rPr lang="en-US" altLang="ko-KR" b="1" dirty="0">
                <a:hlinkClick r:id="rId3"/>
              </a:rPr>
              <a:t>study</a:t>
            </a:r>
            <a:r>
              <a:rPr lang="en-US" altLang="ko-KR" dirty="0">
                <a:hlinkClick r:id="rId3"/>
              </a:rPr>
              <a:t> English </a:t>
            </a:r>
            <a:r>
              <a:rPr lang="en-US" altLang="ko-KR" b="1" dirty="0">
                <a:hlinkClick r:id="rId3"/>
              </a:rPr>
              <a:t>Literature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Know the benefits of </a:t>
            </a:r>
            <a:r>
              <a:rPr lang="en-US" altLang="ko-KR" b="1" dirty="0">
                <a:hlinkClick r:id="rId4"/>
              </a:rPr>
              <a:t>learning famous quotes from literature</a:t>
            </a:r>
            <a:r>
              <a:rPr lang="en-US" altLang="ko-KR" dirty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Learn Skills With Famous Quotes From Literature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>
                <a:hlinkClick r:id="rId2"/>
              </a:rPr>
              <a:t>Famous</a:t>
            </a:r>
            <a:r>
              <a:rPr lang="en-US" altLang="ko-KR" dirty="0">
                <a:hlinkClick r:id="rId2"/>
              </a:rPr>
              <a:t> Literacy &amp; Reading </a:t>
            </a:r>
            <a:r>
              <a:rPr lang="en-US" altLang="ko-KR" b="1" dirty="0">
                <a:hlinkClick r:id="rId2"/>
              </a:rPr>
              <a:t>Quotes</a:t>
            </a:r>
            <a:r>
              <a:rPr lang="en-US" altLang="ko-KR" dirty="0">
                <a:hlinkClick r:id="rId2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3"/>
              </a:rPr>
              <a:t>Quotes</a:t>
            </a:r>
            <a:r>
              <a:rPr lang="en-US" altLang="ko-KR" dirty="0">
                <a:hlinkClick r:id="rId3"/>
              </a:rPr>
              <a:t> on Reading and </a:t>
            </a:r>
            <a:r>
              <a:rPr lang="en-US" altLang="ko-KR" dirty="0" smtClean="0">
                <a:hlinkClick r:id="rId3"/>
              </a:rPr>
              <a:t>Literacy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4"/>
              </a:rPr>
              <a:t>learning</a:t>
            </a:r>
            <a:r>
              <a:rPr lang="en-US" altLang="ko-KR" dirty="0">
                <a:hlinkClick r:id="rId4"/>
              </a:rPr>
              <a:t>: Definition, Synonyms from Answers.com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5"/>
              </a:rPr>
              <a:t>Quotes</a:t>
            </a:r>
            <a:r>
              <a:rPr lang="en-US" altLang="ko-KR" dirty="0">
                <a:hlinkClick r:id="rId5"/>
              </a:rPr>
              <a:t> about </a:t>
            </a:r>
            <a:r>
              <a:rPr lang="en-US" altLang="ko-KR" b="1" dirty="0">
                <a:hlinkClick r:id="rId5"/>
              </a:rPr>
              <a:t>learning</a:t>
            </a:r>
            <a:r>
              <a:rPr lang="en-US" altLang="ko-KR" dirty="0">
                <a:hlinkClick r:id="rId5"/>
              </a:rPr>
              <a:t> and literacy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고사성어 </a:t>
            </a:r>
            <a:r>
              <a:rPr lang="en-US" altLang="ko-KR" dirty="0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리더쉽강좌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18 </a:t>
            </a:r>
            <a:r>
              <a:rPr lang="ko-KR" altLang="en-US" b="1" dirty="0">
                <a:hlinkClick r:id="rId2"/>
              </a:rPr>
              <a:t>고사성어</a:t>
            </a:r>
            <a:r>
              <a:rPr lang="ko-KR" altLang="en-US" dirty="0">
                <a:hlinkClick r:id="rId2"/>
              </a:rPr>
              <a:t>로 본 </a:t>
            </a:r>
            <a:r>
              <a:rPr lang="ko-KR" altLang="en-US" dirty="0" err="1">
                <a:hlinkClick r:id="rId2"/>
              </a:rPr>
              <a:t>리더쉽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dirty="0">
                <a:hlinkClick r:id="rId2"/>
              </a:rPr>
              <a:t>강영숙</a:t>
            </a:r>
            <a:r>
              <a:rPr lang="en-US" altLang="ko-KR" dirty="0">
                <a:hlinkClick r:id="rId2"/>
              </a:rPr>
              <a:t>)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고안나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b="1" dirty="0">
                <a:hlinkClick r:id="rId3"/>
              </a:rPr>
              <a:t>고사성어</a:t>
            </a:r>
            <a:r>
              <a:rPr lang="en-US" altLang="ko-KR" dirty="0">
                <a:hlinkClick r:id="rId3"/>
              </a:rPr>
              <a:t>1 2011 10 12 17 36 07 -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E:\0-</a:t>
            </a:r>
            <a:r>
              <a:rPr lang="ko-KR" altLang="en-US" dirty="0">
                <a:hlinkClick r:id="rId4"/>
              </a:rPr>
              <a:t>사자</a:t>
            </a:r>
            <a:r>
              <a:rPr lang="ko-KR" altLang="en-US" b="1" dirty="0">
                <a:hlinkClick r:id="rId4"/>
              </a:rPr>
              <a:t>성어</a:t>
            </a:r>
            <a:r>
              <a:rPr lang="en-US" altLang="ko-KR" dirty="0">
                <a:hlinkClick r:id="rId4"/>
              </a:rPr>
              <a:t>\13.wmv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독서체험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>
                <a:hlinkClick r:id="rId2"/>
              </a:rPr>
              <a:t>사서와 </a:t>
            </a:r>
            <a:r>
              <a:rPr lang="ko-KR" altLang="en-US" dirty="0">
                <a:hlinkClick r:id="rId2"/>
              </a:rPr>
              <a:t>함께하는 </a:t>
            </a:r>
            <a:r>
              <a:rPr lang="ko-KR" altLang="en-US" b="1" dirty="0">
                <a:hlinkClick r:id="rId2"/>
              </a:rPr>
              <a:t>체험 독서</a:t>
            </a:r>
            <a:r>
              <a:rPr lang="ko-KR" altLang="en-US" dirty="0">
                <a:hlinkClick r:id="rId2"/>
              </a:rPr>
              <a:t>놀이 </a:t>
            </a:r>
            <a:r>
              <a:rPr lang="en-US" altLang="ko-KR" dirty="0">
                <a:hlinkClick r:id="rId2"/>
              </a:rPr>
              <a:t>WMV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사서와함께하는</a:t>
            </a:r>
            <a:r>
              <a:rPr lang="ko-KR" altLang="en-US" b="1" dirty="0" err="1">
                <a:hlinkClick r:id="rId3"/>
              </a:rPr>
              <a:t>체험독서</a:t>
            </a:r>
            <a:r>
              <a:rPr lang="ko-KR" altLang="en-US" dirty="0" err="1">
                <a:hlinkClick r:id="rId3"/>
              </a:rPr>
              <a:t>놀이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2011</a:t>
            </a:r>
            <a:r>
              <a:rPr lang="ko-KR" altLang="en-US" dirty="0">
                <a:hlinkClick r:id="rId4"/>
              </a:rPr>
              <a:t>년 양여사</a:t>
            </a:r>
            <a:r>
              <a:rPr lang="en-US" altLang="ko-KR" dirty="0">
                <a:hlinkClick r:id="rId4"/>
              </a:rPr>
              <a:t>(</a:t>
            </a:r>
            <a:r>
              <a:rPr lang="ko-KR" altLang="en-US" b="1" dirty="0">
                <a:hlinkClick r:id="rId4"/>
              </a:rPr>
              <a:t>독서</a:t>
            </a:r>
            <a:r>
              <a:rPr lang="ko-KR" altLang="en-US" dirty="0">
                <a:hlinkClick r:id="rId4"/>
              </a:rPr>
              <a:t>와 여행을 연계한 </a:t>
            </a:r>
            <a:r>
              <a:rPr lang="ko-KR" altLang="en-US" b="1" dirty="0">
                <a:hlinkClick r:id="rId4"/>
              </a:rPr>
              <a:t>체험</a:t>
            </a:r>
            <a:r>
              <a:rPr lang="ko-KR" altLang="en-US" dirty="0">
                <a:hlinkClick r:id="rId4"/>
              </a:rPr>
              <a:t>활동</a:t>
            </a:r>
            <a:r>
              <a:rPr lang="en-US" altLang="ko-KR" dirty="0">
                <a:hlinkClick r:id="rId4"/>
              </a:rPr>
              <a:t>)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5"/>
              </a:rPr>
              <a:t>체험</a:t>
            </a:r>
            <a:r>
              <a:rPr lang="ko-KR" altLang="en-US" dirty="0">
                <a:hlinkClick r:id="rId5"/>
              </a:rPr>
              <a:t>적 </a:t>
            </a:r>
            <a:r>
              <a:rPr lang="ko-KR" altLang="en-US" b="1" dirty="0">
                <a:hlinkClick r:id="rId5"/>
              </a:rPr>
              <a:t>독서</a:t>
            </a:r>
            <a:r>
              <a:rPr lang="ko-KR" altLang="en-US" dirty="0">
                <a:hlinkClick r:id="rId5"/>
              </a:rPr>
              <a:t>치료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독서체험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>
                <a:hlinkClick r:id="rId2"/>
              </a:rPr>
              <a:t>사서와 함께하는 </a:t>
            </a:r>
            <a:r>
              <a:rPr lang="ko-KR" altLang="en-US" b="1" dirty="0">
                <a:hlinkClick r:id="rId2"/>
              </a:rPr>
              <a:t>체험 독서</a:t>
            </a:r>
            <a:r>
              <a:rPr lang="ko-KR" altLang="en-US" dirty="0">
                <a:hlinkClick r:id="rId2"/>
              </a:rPr>
              <a:t>놀이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사서와 함께하는 </a:t>
            </a:r>
            <a:r>
              <a:rPr lang="ko-KR" altLang="en-US" b="1" dirty="0">
                <a:hlinkClick r:id="rId3"/>
              </a:rPr>
              <a:t>체험 독서</a:t>
            </a:r>
            <a:r>
              <a:rPr lang="ko-KR" altLang="en-US" dirty="0">
                <a:hlinkClick r:id="rId3"/>
              </a:rPr>
              <a:t>놀이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사서와 함께하는 </a:t>
            </a:r>
            <a:r>
              <a:rPr lang="ko-KR" altLang="en-US" b="1" dirty="0">
                <a:hlinkClick r:id="rId4"/>
              </a:rPr>
              <a:t>체험 독서</a:t>
            </a:r>
            <a:r>
              <a:rPr lang="ko-KR" altLang="en-US" dirty="0">
                <a:hlinkClick r:id="rId4"/>
              </a:rPr>
              <a:t>놀이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r>
              <a:rPr lang="en-US" altLang="ko-KR" dirty="0" smtClean="0"/>
              <a:t>]</a:t>
            </a:r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EduAction21 </a:t>
            </a:r>
            <a:r>
              <a:rPr lang="ko-KR" altLang="en-US" dirty="0">
                <a:hlinkClick r:id="rId5"/>
              </a:rPr>
              <a:t>교육 </a:t>
            </a:r>
            <a:r>
              <a:rPr lang="en-US" altLang="ko-KR" dirty="0">
                <a:hlinkClick r:id="rId5"/>
              </a:rPr>
              <a:t>2.0 </a:t>
            </a:r>
            <a:r>
              <a:rPr lang="ko-KR" altLang="en-US" dirty="0">
                <a:hlinkClick r:id="rId5"/>
              </a:rPr>
              <a:t>전문가그룹 </a:t>
            </a:r>
            <a:r>
              <a:rPr lang="en-US" altLang="ko-KR" dirty="0">
                <a:hlinkClick r:id="rId5"/>
              </a:rPr>
              <a:t>:: </a:t>
            </a:r>
            <a:r>
              <a:rPr lang="ko-KR" altLang="en-US" dirty="0">
                <a:hlinkClick r:id="rId5"/>
              </a:rPr>
              <a:t>교육혁신 제안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체험적 독서치료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>
                <a:hlinkClick r:id="rId2"/>
              </a:rPr>
              <a:t>정신건강과자아발달을돕는</a:t>
            </a:r>
            <a:r>
              <a:rPr lang="ko-KR" altLang="en-US" b="1" dirty="0" err="1">
                <a:hlinkClick r:id="rId2"/>
              </a:rPr>
              <a:t>체험적독서치료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err="1">
                <a:hlinkClick r:id="rId2"/>
              </a:rPr>
              <a:t>굿에듀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독서치료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대학생을 위한 </a:t>
            </a:r>
            <a:r>
              <a:rPr lang="ko-KR" altLang="en-US" b="1" dirty="0">
                <a:hlinkClick r:id="rId4"/>
              </a:rPr>
              <a:t>독서치료</a:t>
            </a:r>
            <a:r>
              <a:rPr lang="ko-KR" altLang="en-US" dirty="0">
                <a:hlinkClick r:id="rId4"/>
              </a:rPr>
              <a:t>의 실제 대학생을 위한 </a:t>
            </a:r>
            <a:r>
              <a:rPr lang="ko-KR" altLang="en-US" b="1" dirty="0">
                <a:hlinkClick r:id="rId4"/>
              </a:rPr>
              <a:t>독서치료</a:t>
            </a:r>
            <a:r>
              <a:rPr lang="ko-KR" altLang="en-US" dirty="0">
                <a:hlinkClick r:id="rId4"/>
              </a:rPr>
              <a:t>의 실제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>
                <a:hlinkClick r:id="rId5"/>
              </a:rPr>
              <a:t>독서치료</a:t>
            </a:r>
            <a:r>
              <a:rPr lang="ko-KR" altLang="en-US" dirty="0" err="1">
                <a:hlinkClick r:id="rId5"/>
              </a:rPr>
              <a:t>에서의상호작용을</a:t>
            </a:r>
            <a:r>
              <a:rPr lang="ko-KR" altLang="en-US" dirty="0">
                <a:hlinkClick r:id="rId5"/>
              </a:rPr>
              <a:t> 강조하면서 왜 </a:t>
            </a:r>
            <a:r>
              <a:rPr lang="ko-KR" altLang="en-US" b="1" dirty="0">
                <a:hlinkClick r:id="rId5"/>
              </a:rPr>
              <a:t>독서치료</a:t>
            </a:r>
            <a:r>
              <a:rPr lang="ko-KR" altLang="en-US" dirty="0">
                <a:hlinkClick r:id="rId5"/>
              </a:rPr>
              <a:t>를 하는지에 </a:t>
            </a:r>
            <a:endParaRPr lang="en-US" altLang="ko-K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bibliotherapy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 err="1">
                <a:hlinkClick r:id="rId2"/>
              </a:rPr>
              <a:t>Bibliotherapy</a:t>
            </a:r>
            <a:r>
              <a:rPr lang="en-US" altLang="ko-KR" dirty="0">
                <a:hlinkClick r:id="rId2"/>
              </a:rPr>
              <a:t> Education </a:t>
            </a:r>
            <a:r>
              <a:rPr lang="en-US" altLang="ko-KR" dirty="0" smtClean="0">
                <a:hlinkClick r:id="rId2"/>
              </a:rPr>
              <a:t>Project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3"/>
              </a:rPr>
              <a:t>Bibliotherapy</a:t>
            </a:r>
            <a:r>
              <a:rPr lang="en-US" altLang="ko-KR" dirty="0">
                <a:hlinkClick r:id="rId3"/>
              </a:rPr>
              <a:t> - therapy, examples, people, used, skills, mood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4"/>
              </a:rPr>
              <a:t>Bibliotherapy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5"/>
              </a:rPr>
              <a:t>Bibliotherapy</a:t>
            </a:r>
            <a:r>
              <a:rPr lang="en-US" altLang="ko-KR" dirty="0">
                <a:hlinkClick r:id="rId5"/>
              </a:rPr>
              <a:t> - Using Children's Books To Address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bibliotherapy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err="1">
                <a:hlinkClick r:id="rId2"/>
              </a:rPr>
              <a:t>Bibliotherapy</a:t>
            </a:r>
            <a:r>
              <a:rPr lang="en-US" altLang="ko-KR" dirty="0">
                <a:hlinkClick r:id="rId2"/>
              </a:rPr>
              <a:t> - Holistic Healing - </a:t>
            </a:r>
            <a:r>
              <a:rPr lang="en-US" altLang="ko-KR" dirty="0" smtClean="0">
                <a:hlinkClick r:id="rId2"/>
              </a:rPr>
              <a:t>About.com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Minnesota Psychological Association: </a:t>
            </a:r>
            <a:r>
              <a:rPr lang="en-US" altLang="ko-KR" b="1" dirty="0" err="1">
                <a:hlinkClick r:id="rId3"/>
              </a:rPr>
              <a:t>Bibliotherapy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The School of Life : </a:t>
            </a:r>
            <a:r>
              <a:rPr lang="en-US" altLang="ko-KR" b="1" dirty="0" err="1">
                <a:hlinkClick r:id="rId4"/>
              </a:rPr>
              <a:t>Bibliotherapy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5"/>
              </a:rPr>
              <a:t>Bibliotherapy</a:t>
            </a:r>
            <a:r>
              <a:rPr lang="en-US" altLang="ko-KR" dirty="0">
                <a:hlinkClick r:id="rId5"/>
              </a:rPr>
              <a:t> - Using Books to Develop Emotional </a:t>
            </a:r>
            <a:r>
              <a:rPr lang="en-US" altLang="ko-KR" dirty="0" smtClean="0">
                <a:hlinkClick r:id="rId5"/>
              </a:rPr>
              <a:t>Intelligence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bibliotherapy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err="1">
                <a:hlinkClick r:id="rId2"/>
              </a:rPr>
              <a:t>Bibliotherapy</a:t>
            </a:r>
            <a:r>
              <a:rPr lang="en-US" altLang="ko-KR" dirty="0">
                <a:hlinkClick r:id="rId2"/>
              </a:rPr>
              <a:t> Booklists, Carnegie Library of </a:t>
            </a:r>
            <a:r>
              <a:rPr lang="en-US" altLang="ko-KR" dirty="0" smtClean="0">
                <a:hlinkClick r:id="rId2"/>
              </a:rPr>
              <a:t>Pittsburgh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Using </a:t>
            </a:r>
            <a:r>
              <a:rPr lang="en-US" altLang="ko-KR" b="1" dirty="0" err="1">
                <a:hlinkClick r:id="rId3"/>
              </a:rPr>
              <a:t>Bibliotherapy</a:t>
            </a:r>
            <a:r>
              <a:rPr lang="en-US" altLang="ko-KR" dirty="0">
                <a:hlinkClick r:id="rId3"/>
              </a:rPr>
              <a:t> with Gifted Children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4"/>
              </a:rPr>
              <a:t>Bibliotherapy</a:t>
            </a:r>
            <a:r>
              <a:rPr lang="en-US" altLang="ko-KR" dirty="0">
                <a:hlinkClick r:id="rId4"/>
              </a:rPr>
              <a:t>: The Power of Books by Mark </a:t>
            </a:r>
            <a:r>
              <a:rPr lang="en-US" altLang="ko-KR" dirty="0" smtClean="0">
                <a:hlinkClick r:id="rId4"/>
              </a:rPr>
              <a:t>Sisson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5"/>
              </a:rPr>
              <a:t>Bibliotherapy</a:t>
            </a:r>
            <a:r>
              <a:rPr lang="en-US" altLang="ko-KR" dirty="0">
                <a:hlinkClick r:id="rId5"/>
              </a:rPr>
              <a:t> | American Libraries </a:t>
            </a:r>
            <a:r>
              <a:rPr lang="en-US" altLang="ko-KR" dirty="0" smtClean="0">
                <a:hlinkClick r:id="rId5"/>
              </a:rPr>
              <a:t>Magazine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강노지말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强弩之末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이윽고 무제</a:t>
            </a:r>
            <a:r>
              <a:rPr lang="en-US" altLang="ko-KR" dirty="0" smtClean="0"/>
              <a:t>(</a:t>
            </a:r>
            <a:r>
              <a:rPr lang="ko-KR" altLang="en-US" dirty="0" smtClean="0"/>
              <a:t>武帝</a:t>
            </a:r>
            <a:r>
              <a:rPr lang="en-US" altLang="ko-KR" dirty="0" smtClean="0"/>
              <a:t>)</a:t>
            </a:r>
            <a:r>
              <a:rPr lang="ko-KR" altLang="en-US" dirty="0" smtClean="0"/>
              <a:t>시대에 이르러 한</a:t>
            </a:r>
            <a:r>
              <a:rPr lang="en-US" altLang="ko-KR" dirty="0" smtClean="0"/>
              <a:t>(</a:t>
            </a:r>
            <a:r>
              <a:rPr lang="ko-KR" altLang="en-US" dirty="0" smtClean="0"/>
              <a:t>韓</a:t>
            </a:r>
            <a:r>
              <a:rPr lang="en-US" altLang="ko-KR" dirty="0" smtClean="0"/>
              <a:t>)</a:t>
            </a:r>
            <a:r>
              <a:rPr lang="ko-KR" altLang="en-US" dirty="0" smtClean="0"/>
              <a:t>나라는 흉노족을 무력으로 응징하기로 하고 대신들과 이 문제를 논의하게 되었다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이때 어사대부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御史臺夫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한안국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韓安國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흉노를 공격하는 원정계획을 반대하며 다음과 같이 말했다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힘찬 화살에서 튕겨 나간 화살도 마지막에는 비단조차 뚫기 어렵습니다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强弩之末</a:t>
            </a:r>
            <a:r>
              <a:rPr lang="en-US" altLang="ko-KR" dirty="0" smtClean="0"/>
              <a:t>)."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[</a:t>
            </a:r>
            <a:r>
              <a:rPr lang="ko-KR" altLang="en-US" dirty="0" smtClean="0"/>
              <a:t>출전</a:t>
            </a:r>
            <a:r>
              <a:rPr lang="en-US" altLang="ko-KR" dirty="0" smtClean="0"/>
              <a:t>] </a:t>
            </a:r>
            <a:r>
              <a:rPr lang="ko-KR" altLang="en-US" dirty="0" smtClean="0"/>
              <a:t>사기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史記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한장유열전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韓長孺列傳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▶ </a:t>
            </a:r>
            <a:r>
              <a:rPr lang="ko-KR" altLang="en-US" dirty="0" smtClean="0"/>
              <a:t>강하게 날아간 화살이 멀리 날아가 끝에 이르러서는 비단결 한 장 뚫지 못한다는 뜻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제갈량이 </a:t>
            </a:r>
            <a:r>
              <a:rPr lang="ko-KR" altLang="en-US" dirty="0" err="1" smtClean="0"/>
              <a:t>적벽전에</a:t>
            </a:r>
            <a:r>
              <a:rPr lang="ko-KR" altLang="en-US" dirty="0" smtClean="0"/>
              <a:t> 앞서 </a:t>
            </a:r>
            <a:r>
              <a:rPr lang="ko-KR" altLang="en-US" dirty="0" err="1" smtClean="0"/>
              <a:t>손권을</a:t>
            </a:r>
            <a:r>
              <a:rPr lang="ko-KR" altLang="en-US" dirty="0" smtClean="0"/>
              <a:t> 만나면서 그를 안심시키기 위해 이렇게 말하였다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여기서는 </a:t>
            </a:r>
            <a:r>
              <a:rPr lang="ko-KR" altLang="en-US" dirty="0" err="1" smtClean="0"/>
              <a:t>강노가</a:t>
            </a:r>
            <a:r>
              <a:rPr lang="ko-KR" altLang="en-US" dirty="0" smtClean="0"/>
              <a:t> 조조의 병력을 뜻한다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[</a:t>
            </a:r>
            <a:r>
              <a:rPr lang="ko-KR" altLang="en-US" dirty="0" smtClean="0"/>
              <a:t>출전</a:t>
            </a:r>
            <a:r>
              <a:rPr lang="en-US" altLang="ko-KR" dirty="0" smtClean="0"/>
              <a:t>] </a:t>
            </a:r>
            <a:r>
              <a:rPr lang="ko-KR" altLang="en-US" dirty="0" smtClean="0"/>
              <a:t>삼국지</a:t>
            </a:r>
            <a:r>
              <a:rPr lang="en-US" altLang="ko-KR" dirty="0" smtClean="0"/>
              <a:t>(</a:t>
            </a:r>
            <a:r>
              <a:rPr lang="ko-KR" altLang="en-US" dirty="0" smtClean="0"/>
              <a:t>三國誌</a:t>
            </a:r>
            <a:r>
              <a:rPr lang="en-US" altLang="ko-KR" dirty="0" smtClean="0"/>
              <a:t>) </a:t>
            </a:r>
            <a:r>
              <a:rPr lang="ko-KR" altLang="en-US" dirty="0" smtClean="0"/>
              <a:t>관련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각주구검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刻舟求劍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▶ </a:t>
            </a:r>
            <a:r>
              <a:rPr lang="ko-KR" altLang="en-US" dirty="0" smtClean="0"/>
              <a:t>刻 새길 각</a:t>
            </a:r>
            <a:r>
              <a:rPr lang="en-US" altLang="ko-KR" dirty="0" smtClean="0"/>
              <a:t>. </a:t>
            </a:r>
            <a:r>
              <a:rPr lang="ko-KR" altLang="en-US" dirty="0" smtClean="0"/>
              <a:t>舟 배 주</a:t>
            </a:r>
            <a:r>
              <a:rPr lang="en-US" altLang="ko-KR" dirty="0" smtClean="0"/>
              <a:t>. </a:t>
            </a:r>
            <a:r>
              <a:rPr lang="ko-KR" altLang="en-US" dirty="0" smtClean="0"/>
              <a:t>求 구할 구</a:t>
            </a:r>
            <a:r>
              <a:rPr lang="en-US" altLang="ko-KR" dirty="0" smtClean="0"/>
              <a:t>. </a:t>
            </a:r>
            <a:r>
              <a:rPr lang="ko-KR" altLang="en-US" dirty="0" smtClean="0"/>
              <a:t>劍 칼 검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▶ </a:t>
            </a:r>
            <a:r>
              <a:rPr lang="ko-KR" altLang="en-US" dirty="0" smtClean="0"/>
              <a:t>시세의 변천도 모르고 낡은 생각만 고집하며 이를 고치지 않는 어리석고 미련함을 비유하는 말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배에 금을 긋고 칼을 찾음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가는 배에서 칼을 떨어뜨리고 떨어진 자리에 표시를 하였다가 배가 정박한 뒤에 칼을 찾는다는 뜻으로 사람이 미련해서 융통성이 없음을 비유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각주구검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刻舟求劍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젊은이는 허둥지둥 허리춤에서 단검을 </a:t>
            </a:r>
            <a:r>
              <a:rPr lang="ko-KR" altLang="en-US" dirty="0" err="1" smtClean="0"/>
              <a:t>빼들고</a:t>
            </a:r>
            <a:r>
              <a:rPr lang="ko-KR" altLang="en-US" dirty="0" smtClean="0"/>
              <a:t> 칼을 떨어뜨린 그 뱃전에다 표시를 하였다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이윽고 배가 건너편 나루터에 닿자 그는 곧 옷을 벗어 던지고 표시를 한 그 뱃전 밑의 강물 속으로 뛰어들었다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그러나 칼이 그 밑에 있을 리가 없었다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[</a:t>
            </a:r>
            <a:r>
              <a:rPr lang="ko-KR" altLang="en-US" dirty="0" smtClean="0"/>
              <a:t>출전</a:t>
            </a:r>
            <a:r>
              <a:rPr lang="en-US" altLang="ko-KR" dirty="0" smtClean="0"/>
              <a:t>] </a:t>
            </a:r>
            <a:r>
              <a:rPr lang="ko-KR" altLang="en-US" dirty="0" err="1" smtClean="0"/>
              <a:t>呂氏春秋</a:t>
            </a:r>
            <a:r>
              <a:rPr lang="ko-KR" altLang="en-US" dirty="0" smtClean="0"/>
              <a:t> 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▶ </a:t>
            </a:r>
            <a:r>
              <a:rPr lang="en-US" altLang="ko-KR" dirty="0" smtClean="0"/>
              <a:t>[</a:t>
            </a:r>
            <a:r>
              <a:rPr lang="ko-KR" altLang="en-US" dirty="0" smtClean="0"/>
              <a:t>참고</a:t>
            </a:r>
            <a:r>
              <a:rPr lang="en-US" altLang="ko-KR" dirty="0" smtClean="0"/>
              <a:t>] </a:t>
            </a:r>
            <a:r>
              <a:rPr lang="ko-KR" altLang="en-US" dirty="0" smtClean="0"/>
              <a:t>수주대토</a:t>
            </a:r>
            <a:r>
              <a:rPr lang="en-US" altLang="ko-KR" dirty="0" smtClean="0"/>
              <a:t>(</a:t>
            </a:r>
            <a:r>
              <a:rPr lang="ko-KR" altLang="en-US" dirty="0" smtClean="0"/>
              <a:t>守株待兎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갈택이어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竭澤而魚</a:t>
            </a:r>
            <a:r>
              <a:rPr lang="en-US" altLang="ko-KR" dirty="0" smtClean="0"/>
              <a:t>) 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연못을 말려 고기를 얻는다는 말로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눈앞의 이익만을 추구하여 </a:t>
            </a:r>
            <a:r>
              <a:rPr lang="ko-KR" altLang="en-US" dirty="0" err="1" smtClean="0"/>
              <a:t>먼장래는</a:t>
            </a:r>
            <a:r>
              <a:rPr lang="ko-KR" altLang="en-US" dirty="0" smtClean="0"/>
              <a:t> 생각하지 않는 것을 가리킨다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2"/>
              </a:rPr>
              <a:t>알짜배기</a:t>
            </a:r>
            <a:r>
              <a:rPr lang="ko-KR" altLang="en-US" dirty="0">
                <a:hlinkClick r:id="rId2"/>
              </a:rPr>
              <a:t> 고사성어 </a:t>
            </a:r>
            <a:r>
              <a:rPr lang="en-US" altLang="ko-KR" dirty="0">
                <a:hlinkClick r:id="rId2"/>
              </a:rPr>
              <a:t>Old Idioms and phrases</a:t>
            </a:r>
            <a:r>
              <a:rPr lang="en-US" altLang="ko-KR" dirty="0"/>
              <a:t>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개과천선 改過遷善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改 고칠 개</a:t>
            </a:r>
            <a:r>
              <a:rPr lang="en-US" altLang="ko-KR" dirty="0" smtClean="0"/>
              <a:t>, </a:t>
            </a:r>
            <a:r>
              <a:rPr lang="ko-KR" altLang="en-US" dirty="0" smtClean="0"/>
              <a:t>過 허물 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遷 옮길 천</a:t>
            </a:r>
            <a:r>
              <a:rPr lang="en-US" altLang="ko-KR" dirty="0" smtClean="0"/>
              <a:t>, </a:t>
            </a:r>
            <a:r>
              <a:rPr lang="ko-KR" altLang="en-US" dirty="0" smtClean="0"/>
              <a:t>善 착할 선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▶ 지난 허물을 고치고 착하게 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개과자신</a:t>
            </a:r>
            <a:r>
              <a:rPr lang="en-US" altLang="ko-KR" dirty="0" smtClean="0"/>
              <a:t>(</a:t>
            </a:r>
            <a:r>
              <a:rPr lang="ko-KR" altLang="en-US" dirty="0" smtClean="0"/>
              <a:t>改過自新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이라고도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孔子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허물을 고치지 않는 것이 더 큰 허물이며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허물을 알았으면 고치기를 꺼리지 말라</a:t>
            </a:r>
            <a:r>
              <a:rPr lang="en-US" altLang="ko-KR" dirty="0" smtClean="0"/>
              <a:t>'</a:t>
            </a:r>
            <a:r>
              <a:rPr lang="ko-KR" altLang="en-US" dirty="0" smtClean="0"/>
              <a:t>고 하였다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ko-KR" altLang="en-US" dirty="0" smtClean="0"/>
              <a:t>유사어</a:t>
            </a:r>
            <a:r>
              <a:rPr lang="en-US" altLang="ko-KR" dirty="0" smtClean="0"/>
              <a:t>] </a:t>
            </a:r>
            <a:r>
              <a:rPr lang="ko-KR" altLang="en-US" dirty="0" smtClean="0"/>
              <a:t>개사귀정</a:t>
            </a:r>
            <a:r>
              <a:rPr lang="en-US" altLang="ko-KR" dirty="0" smtClean="0"/>
              <a:t>(</a:t>
            </a:r>
            <a:r>
              <a:rPr lang="ko-KR" altLang="en-US" dirty="0" smtClean="0"/>
              <a:t>改邪歸正</a:t>
            </a:r>
            <a:r>
              <a:rPr lang="en-US" altLang="ko-KR" dirty="0" smtClean="0"/>
              <a:t>). </a:t>
            </a:r>
            <a:r>
              <a:rPr lang="ko-KR" altLang="en-US" dirty="0" smtClean="0"/>
              <a:t>개과자선</a:t>
            </a:r>
            <a:r>
              <a:rPr lang="en-US" altLang="ko-KR" dirty="0" smtClean="0"/>
              <a:t>(</a:t>
            </a:r>
            <a:r>
              <a:rPr lang="ko-KR" altLang="en-US" dirty="0" smtClean="0"/>
              <a:t>改過自善</a:t>
            </a:r>
            <a:r>
              <a:rPr lang="en-US" altLang="ko-KR" dirty="0" smtClean="0"/>
              <a:t>). </a:t>
            </a:r>
            <a:r>
              <a:rPr lang="ko-KR" altLang="en-US" dirty="0" err="1" smtClean="0"/>
              <a:t>방하도도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放下屠刀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en-US" altLang="ko-KR" dirty="0" smtClean="0">
                <a:hlinkClick r:id="rId2"/>
              </a:rPr>
              <a:t>http://www.subkorea.com/xe/?mid=gosa&amp;page=238&amp;document_srl=33152</a:t>
            </a:r>
            <a:endParaRPr lang="en-US" altLang="ko-KR" dirty="0" smtClean="0"/>
          </a:p>
          <a:p>
            <a:r>
              <a:rPr lang="en-US" altLang="ko-KR" dirty="0" smtClean="0"/>
              <a:t>  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1056</Words>
  <Application>Microsoft Office PowerPoint</Application>
  <PresentationFormat>화면 슬라이드 쇼(4:3)</PresentationFormat>
  <Paragraphs>250</Paragraphs>
  <Slides>45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46" baseType="lpstr">
      <vt:lpstr>Office 테마</vt:lpstr>
      <vt:lpstr>고사성어 속담격언 코칭철학  동서양고전문학인용 학습코칭</vt:lpstr>
      <vt:lpstr>강노지말(强弩之末)</vt:lpstr>
      <vt:lpstr>故事成語 YouTube</vt:lpstr>
      <vt:lpstr>고사성어 YouTube</vt:lpstr>
      <vt:lpstr>강노지말(强弩之末)</vt:lpstr>
      <vt:lpstr>각주구검(刻舟求劍)</vt:lpstr>
      <vt:lpstr>각주구검(刻舟求劍)</vt:lpstr>
      <vt:lpstr>갈택이어(竭澤而魚)  </vt:lpstr>
      <vt:lpstr>개과천선 改過遷善</vt:lpstr>
      <vt:lpstr>속담 격언 YouTube</vt:lpstr>
      <vt:lpstr>영어 명언 62문장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동서양고전 Youtube</vt:lpstr>
      <vt:lpstr>동서양고전 Youtube</vt:lpstr>
      <vt:lpstr>동서양고전 Youtube</vt:lpstr>
      <vt:lpstr>동서양고전 Youtube</vt:lpstr>
      <vt:lpstr>동서양고전 Youtube</vt:lpstr>
      <vt:lpstr>동서양고전 Youtube</vt:lpstr>
      <vt:lpstr>Erich Fromm Philosopher Youtube</vt:lpstr>
      <vt:lpstr>Academic Coaching Philosopher Youtube</vt:lpstr>
      <vt:lpstr>Coaching Philosophy Youtube</vt:lpstr>
      <vt:lpstr>Coaching Philosophy Youtube</vt:lpstr>
      <vt:lpstr>LITERACTURE QUOTES Youtube</vt:lpstr>
      <vt:lpstr>LITERACTURE QUOTES</vt:lpstr>
      <vt:lpstr>Famous quotes from literature - YouTube</vt:lpstr>
      <vt:lpstr>Famous quotes from literature</vt:lpstr>
      <vt:lpstr>Famous quotes from literature</vt:lpstr>
      <vt:lpstr>Famous quotes from literature</vt:lpstr>
      <vt:lpstr>Famous quotes from literature</vt:lpstr>
      <vt:lpstr>Learn Skills With Famous Quotes From Literature</vt:lpstr>
      <vt:lpstr>독서체험 Youtube</vt:lpstr>
      <vt:lpstr>독서체험 Youtube</vt:lpstr>
      <vt:lpstr>체험적 독서치료</vt:lpstr>
      <vt:lpstr>bibliotherapy</vt:lpstr>
      <vt:lpstr>bibliotherapy</vt:lpstr>
      <vt:lpstr>bibliotherapy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고사성어 학습코칭</dc:title>
  <dc:creator>SEC</dc:creator>
  <cp:lastModifiedBy>SEC</cp:lastModifiedBy>
  <cp:revision>33</cp:revision>
  <dcterms:created xsi:type="dcterms:W3CDTF">2011-10-01T09:00:24Z</dcterms:created>
  <dcterms:modified xsi:type="dcterms:W3CDTF">2011-10-01T10:07:36Z</dcterms:modified>
</cp:coreProperties>
</file>